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93" r:id="rId2"/>
    <p:sldId id="294" r:id="rId3"/>
  </p:sldIdLst>
  <p:sldSz cx="13716000" cy="24384000"/>
  <p:notesSz cx="6858000" cy="9144000"/>
  <p:defaultTextStyle>
    <a:lvl1pPr algn="ctr" defTabSz="876300">
      <a:defRPr sz="9400">
        <a:solidFill>
          <a:srgbClr val="FFFFFF"/>
        </a:solidFill>
        <a:latin typeface="+mn-lt"/>
        <a:ea typeface="+mn-ea"/>
        <a:cs typeface="+mn-cs"/>
        <a:sym typeface="Gill Sans"/>
      </a:defRPr>
    </a:lvl1pPr>
    <a:lvl2pPr indent="266700" algn="ctr" defTabSz="876300">
      <a:defRPr sz="9400">
        <a:solidFill>
          <a:srgbClr val="FFFFFF"/>
        </a:solidFill>
        <a:latin typeface="+mn-lt"/>
        <a:ea typeface="+mn-ea"/>
        <a:cs typeface="+mn-cs"/>
        <a:sym typeface="Gill Sans"/>
      </a:defRPr>
    </a:lvl2pPr>
    <a:lvl3pPr indent="533400" algn="ctr" defTabSz="876300">
      <a:defRPr sz="9400">
        <a:solidFill>
          <a:srgbClr val="FFFFFF"/>
        </a:solidFill>
        <a:latin typeface="+mn-lt"/>
        <a:ea typeface="+mn-ea"/>
        <a:cs typeface="+mn-cs"/>
        <a:sym typeface="Gill Sans"/>
      </a:defRPr>
    </a:lvl3pPr>
    <a:lvl4pPr indent="800100" algn="ctr" defTabSz="876300">
      <a:defRPr sz="9400">
        <a:solidFill>
          <a:srgbClr val="FFFFFF"/>
        </a:solidFill>
        <a:latin typeface="+mn-lt"/>
        <a:ea typeface="+mn-ea"/>
        <a:cs typeface="+mn-cs"/>
        <a:sym typeface="Gill Sans"/>
      </a:defRPr>
    </a:lvl4pPr>
    <a:lvl5pPr indent="1066800" algn="ctr" defTabSz="876300">
      <a:defRPr sz="9400">
        <a:solidFill>
          <a:srgbClr val="FFFFFF"/>
        </a:solidFill>
        <a:latin typeface="+mn-lt"/>
        <a:ea typeface="+mn-ea"/>
        <a:cs typeface="+mn-cs"/>
        <a:sym typeface="Gill Sans"/>
      </a:defRPr>
    </a:lvl5pPr>
    <a:lvl6pPr indent="1333500" algn="ctr" defTabSz="876300">
      <a:defRPr sz="9400">
        <a:solidFill>
          <a:srgbClr val="FFFFFF"/>
        </a:solidFill>
        <a:latin typeface="+mn-lt"/>
        <a:ea typeface="+mn-ea"/>
        <a:cs typeface="+mn-cs"/>
        <a:sym typeface="Gill Sans"/>
      </a:defRPr>
    </a:lvl6pPr>
    <a:lvl7pPr indent="1612900" algn="ctr" defTabSz="876300">
      <a:defRPr sz="9400">
        <a:solidFill>
          <a:srgbClr val="FFFFFF"/>
        </a:solidFill>
        <a:latin typeface="+mn-lt"/>
        <a:ea typeface="+mn-ea"/>
        <a:cs typeface="+mn-cs"/>
        <a:sym typeface="Gill Sans"/>
      </a:defRPr>
    </a:lvl7pPr>
    <a:lvl8pPr indent="1879600" algn="ctr" defTabSz="876300">
      <a:defRPr sz="9400">
        <a:solidFill>
          <a:srgbClr val="FFFFFF"/>
        </a:solidFill>
        <a:latin typeface="+mn-lt"/>
        <a:ea typeface="+mn-ea"/>
        <a:cs typeface="+mn-cs"/>
        <a:sym typeface="Gill Sans"/>
      </a:defRPr>
    </a:lvl8pPr>
    <a:lvl9pPr indent="2146300" algn="ctr" defTabSz="876300">
      <a:defRPr sz="9400">
        <a:solidFill>
          <a:srgbClr val="FFFFFF"/>
        </a:solidFill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7680">
          <p15:clr>
            <a:srgbClr val="A4A3A4"/>
          </p15:clr>
        </p15:guide>
        <p15:guide id="2" pos="43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7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C8D8F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4706" autoAdjust="0"/>
    <p:restoredTop sz="94654"/>
  </p:normalViewPr>
  <p:slideViewPr>
    <p:cSldViewPr snapToGrid="0" snapToObjects="1">
      <p:cViewPr>
        <p:scale>
          <a:sx n="32" d="100"/>
          <a:sy n="32" d="100"/>
        </p:scale>
        <p:origin x="1064" y="-72"/>
      </p:cViewPr>
      <p:guideLst>
        <p:guide orient="horz" pos="7680"/>
        <p:guide pos="43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tif>
</file>

<file path=ppt/media/image3.t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81203817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876300">
      <a:defRPr sz="2600">
        <a:latin typeface="Lucida Grande"/>
        <a:ea typeface="Lucida Grande"/>
        <a:cs typeface="Lucida Grande"/>
        <a:sym typeface="Lucida Grande"/>
      </a:defRPr>
    </a:lvl1pPr>
    <a:lvl2pPr indent="228600" defTabSz="876300">
      <a:defRPr sz="2600">
        <a:latin typeface="Lucida Grande"/>
        <a:ea typeface="Lucida Grande"/>
        <a:cs typeface="Lucida Grande"/>
        <a:sym typeface="Lucida Grande"/>
      </a:defRPr>
    </a:lvl2pPr>
    <a:lvl3pPr indent="457200" defTabSz="876300">
      <a:defRPr sz="2600">
        <a:latin typeface="Lucida Grande"/>
        <a:ea typeface="Lucida Grande"/>
        <a:cs typeface="Lucida Grande"/>
        <a:sym typeface="Lucida Grande"/>
      </a:defRPr>
    </a:lvl3pPr>
    <a:lvl4pPr indent="685800" defTabSz="876300">
      <a:defRPr sz="2600">
        <a:latin typeface="Lucida Grande"/>
        <a:ea typeface="Lucida Grande"/>
        <a:cs typeface="Lucida Grande"/>
        <a:sym typeface="Lucida Grande"/>
      </a:defRPr>
    </a:lvl4pPr>
    <a:lvl5pPr indent="914400" defTabSz="876300">
      <a:defRPr sz="2600">
        <a:latin typeface="Lucida Grande"/>
        <a:ea typeface="Lucida Grande"/>
        <a:cs typeface="Lucida Grande"/>
        <a:sym typeface="Lucida Grande"/>
      </a:defRPr>
    </a:lvl5pPr>
    <a:lvl6pPr indent="1143000" defTabSz="876300">
      <a:defRPr sz="2600">
        <a:latin typeface="Lucida Grande"/>
        <a:ea typeface="Lucida Grande"/>
        <a:cs typeface="Lucida Grande"/>
        <a:sym typeface="Lucida Grande"/>
      </a:defRPr>
    </a:lvl6pPr>
    <a:lvl7pPr indent="1371600" defTabSz="876300">
      <a:defRPr sz="2600">
        <a:latin typeface="Lucida Grande"/>
        <a:ea typeface="Lucida Grande"/>
        <a:cs typeface="Lucida Grande"/>
        <a:sym typeface="Lucida Grande"/>
      </a:defRPr>
    </a:lvl7pPr>
    <a:lvl8pPr indent="1600200" defTabSz="876300">
      <a:defRPr sz="2600">
        <a:latin typeface="Lucida Grande"/>
        <a:ea typeface="Lucida Grande"/>
        <a:cs typeface="Lucida Grande"/>
        <a:sym typeface="Lucida Grande"/>
      </a:defRPr>
    </a:lvl8pPr>
    <a:lvl9pPr indent="1828800" defTabSz="876300">
      <a:defRPr sz="26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Gray">
    <p:bg>
      <p:bgPr>
        <a:solidFill>
          <a:srgbClr val="E5E5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allpaper">
    <p:bg>
      <p:bgPr>
        <a:solidFill>
          <a:srgbClr val="3B3B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roppedImage.tiff"/>
          <p:cNvPicPr/>
          <p:nvPr/>
        </p:nvPicPr>
        <p:blipFill>
          <a:blip r:embed="rId2">
            <a:extLst/>
          </a:blip>
          <a:srcRect l="10438" t="42" r="5798" b="1331"/>
          <a:stretch>
            <a:fillRect/>
          </a:stretch>
        </p:blipFill>
        <p:spPr>
          <a:xfrm>
            <a:off x="-107157" y="19050"/>
            <a:ext cx="13930314" cy="246030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 #4">
    <p:bg>
      <p:bgPr>
        <a:solidFill>
          <a:srgbClr val="3B3B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droppedImage.tiff"/>
          <p:cNvPicPr/>
          <p:nvPr/>
        </p:nvPicPr>
        <p:blipFill>
          <a:blip r:embed="rId2">
            <a:extLst/>
          </a:blip>
          <a:srcRect l="7783" r="7783"/>
          <a:stretch>
            <a:fillRect/>
          </a:stretch>
        </p:blipFill>
        <p:spPr>
          <a:xfrm>
            <a:off x="0" y="19050"/>
            <a:ext cx="13716000" cy="243673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allpaper copy">
    <p:bg>
      <p:bgPr>
        <a:solidFill>
          <a:srgbClr val="3B3B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droppedImage.tiff"/>
          <p:cNvPicPr/>
          <p:nvPr/>
        </p:nvPicPr>
        <p:blipFill>
          <a:blip r:embed="rId2">
            <a:extLst/>
          </a:blip>
          <a:srcRect l="10438" t="42" r="5798" b="1331"/>
          <a:stretch>
            <a:fillRect/>
          </a:stretch>
        </p:blipFill>
        <p:spPr>
          <a:xfrm>
            <a:off x="-107157" y="19050"/>
            <a:ext cx="13930314" cy="24603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" name="Group 20"/>
          <p:cNvGrpSpPr/>
          <p:nvPr/>
        </p:nvGrpSpPr>
        <p:grpSpPr>
          <a:xfrm>
            <a:off x="-21432" y="19050"/>
            <a:ext cx="13737432" cy="857250"/>
            <a:chOff x="0" y="0"/>
            <a:chExt cx="13737431" cy="857250"/>
          </a:xfrm>
        </p:grpSpPr>
        <p:sp>
          <p:nvSpPr>
            <p:cNvPr id="10" name="Shape 10"/>
            <p:cNvSpPr/>
            <p:nvPr/>
          </p:nvSpPr>
          <p:spPr>
            <a:xfrm>
              <a:off x="0" y="0"/>
              <a:ext cx="13737432" cy="857250"/>
            </a:xfrm>
            <a:prstGeom prst="rect">
              <a:avLst/>
            </a:prstGeom>
            <a:gradFill flip="none" rotWithShape="1">
              <a:gsLst>
                <a:gs pos="0">
                  <a:srgbClr val="517490"/>
                </a:gs>
                <a:gs pos="100000">
                  <a:srgbClr val="426481"/>
                </a:gs>
              </a:gsLst>
              <a:lin ang="5400000" scaled="0"/>
            </a:gradFill>
            <a:ln w="381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2" algn="l">
                <a:defRPr sz="1800">
                  <a:solidFill>
                    <a:srgbClr val="000000"/>
                  </a:solidFill>
                </a:defRPr>
              </a:pPr>
              <a:r>
                <a:rPr sz="40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rPr>
                <a:t> </a:t>
              </a:r>
              <a:r>
                <a:rPr sz="4200" b="1">
                  <a:solidFill>
                    <a:srgbClr val="DBE2E8"/>
                  </a:solidFill>
                  <a:effectLst>
                    <a:outerShdw blurRad="12700" dist="25400" dir="16200000" rotWithShape="0">
                      <a:srgbClr val="000000">
                        <a:alpha val="50000"/>
                      </a:srgbClr>
                    </a:outerShdw>
                  </a:effectLst>
                  <a:latin typeface="Helvetica"/>
                  <a:ea typeface="Helvetica"/>
                  <a:cs typeface="Helvetica"/>
                  <a:sym typeface="Helvetica"/>
                </a:rPr>
                <a:t>AT&amp;T  LTE            11:11 PM</a:t>
              </a:r>
            </a:p>
          </p:txBody>
        </p:sp>
        <p:grpSp>
          <p:nvGrpSpPr>
            <p:cNvPr id="15" name="Group 15"/>
            <p:cNvGrpSpPr/>
            <p:nvPr/>
          </p:nvGrpSpPr>
          <p:grpSpPr>
            <a:xfrm>
              <a:off x="11980068" y="171450"/>
              <a:ext cx="471489" cy="471488"/>
              <a:chOff x="0" y="0"/>
              <a:chExt cx="471487" cy="471487"/>
            </a:xfrm>
          </p:grpSpPr>
          <p:sp>
            <p:nvSpPr>
              <p:cNvPr id="11" name="Shape 11"/>
              <p:cNvSpPr/>
              <p:nvPr/>
            </p:nvSpPr>
            <p:spPr>
              <a:xfrm>
                <a:off x="0" y="0"/>
                <a:ext cx="471488" cy="4714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2C4458">
                  <a:alpha val="54000"/>
                </a:srgbClr>
              </a:solidFill>
              <a:ln w="381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defTabSz="736600">
                  <a:defRPr sz="5400"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14" name="Group 14"/>
              <p:cNvGrpSpPr/>
              <p:nvPr/>
            </p:nvGrpSpPr>
            <p:grpSpPr>
              <a:xfrm>
                <a:off x="147788" y="128052"/>
                <a:ext cx="128590" cy="128593"/>
                <a:chOff x="0" y="0"/>
                <a:chExt cx="128588" cy="128591"/>
              </a:xfrm>
            </p:grpSpPr>
            <p:sp>
              <p:nvSpPr>
                <p:cNvPr id="12" name="Shape 12"/>
                <p:cNvSpPr/>
                <p:nvPr/>
              </p:nvSpPr>
              <p:spPr>
                <a:xfrm flipH="1">
                  <a:off x="128588" y="0"/>
                  <a:ext cx="1" cy="12858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lvl="0" algn="l" defTabSz="457200">
                    <a:defRPr sz="2000">
                      <a:solidFill>
                        <a:srgbClr val="000000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13" name="Shape 13"/>
                <p:cNvSpPr/>
                <p:nvPr/>
              </p:nvSpPr>
              <p:spPr>
                <a:xfrm flipV="1">
                  <a:off x="0" y="128585"/>
                  <a:ext cx="127774" cy="7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lvl="0" algn="l" defTabSz="457200">
                    <a:defRPr sz="2000">
                      <a:solidFill>
                        <a:srgbClr val="000000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/>
                </a:p>
              </p:txBody>
            </p:sp>
          </p:grpSp>
        </p:grpSp>
        <p:grpSp>
          <p:nvGrpSpPr>
            <p:cNvPr id="19" name="Group 19"/>
            <p:cNvGrpSpPr/>
            <p:nvPr/>
          </p:nvGrpSpPr>
          <p:grpSpPr>
            <a:xfrm>
              <a:off x="12687300" y="235743"/>
              <a:ext cx="857250" cy="385764"/>
              <a:chOff x="0" y="0"/>
              <a:chExt cx="857250" cy="385762"/>
            </a:xfrm>
          </p:grpSpPr>
          <p:sp>
            <p:nvSpPr>
              <p:cNvPr id="16" name="Shape 16"/>
              <p:cNvSpPr/>
              <p:nvPr/>
            </p:nvSpPr>
            <p:spPr>
              <a:xfrm>
                <a:off x="0" y="0"/>
                <a:ext cx="771525" cy="385763"/>
              </a:xfrm>
              <a:prstGeom prst="roundRect">
                <a:avLst>
                  <a:gd name="adj" fmla="val 4707"/>
                </a:avLst>
              </a:prstGeom>
              <a:noFill/>
              <a:ln w="38100" cap="flat">
                <a:solidFill>
                  <a:srgbClr val="BAC4D8"/>
                </a:solidFill>
                <a:prstDash val="solid"/>
                <a:miter lim="400000"/>
              </a:ln>
              <a:effectLst>
                <a:outerShdw blurRad="12700" dist="12700" dir="16200000" rotWithShape="0">
                  <a:srgbClr val="000000">
                    <a:alpha val="25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6000"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71525" y="128587"/>
                <a:ext cx="85725" cy="128588"/>
              </a:xfrm>
              <a:prstGeom prst="roundRect">
                <a:avLst>
                  <a:gd name="adj" fmla="val 21181"/>
                </a:avLst>
              </a:prstGeom>
              <a:noFill/>
              <a:ln w="38100" cap="flat">
                <a:solidFill>
                  <a:srgbClr val="BAC4D8"/>
                </a:solidFill>
                <a:prstDash val="solid"/>
                <a:miter lim="400000"/>
              </a:ln>
              <a:effectLst>
                <a:outerShdw blurRad="12700" dist="12700" dir="16200000" rotWithShape="0">
                  <a:srgbClr val="000000">
                    <a:alpha val="25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6000"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8" name="Shape 18"/>
              <p:cNvSpPr/>
              <p:nvPr/>
            </p:nvSpPr>
            <p:spPr>
              <a:xfrm>
                <a:off x="64293" y="64293"/>
                <a:ext cx="214314" cy="257176"/>
              </a:xfrm>
              <a:prstGeom prst="roundRect">
                <a:avLst>
                  <a:gd name="adj" fmla="val 0"/>
                </a:avLst>
              </a:prstGeom>
              <a:solidFill>
                <a:srgbClr val="BAC4D8"/>
              </a:solidFill>
              <a:ln w="38100" cap="flat">
                <a:noFill/>
                <a:miter lim="400000"/>
              </a:ln>
              <a:effectLst>
                <a:outerShdw blurRad="12700" dist="12700" dir="16200000" rotWithShape="0">
                  <a:srgbClr val="000000">
                    <a:alpha val="25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6000"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OS 7">
    <p:bg>
      <p:bgPr>
        <a:solidFill>
          <a:srgbClr val="3B3B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dropped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9050"/>
            <a:ext cx="13716000" cy="24345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 spd="med"/>
  <p:txStyles>
    <p:titleStyle>
      <a:lvl1pPr algn="ctr" defTabSz="876300">
        <a:defRPr sz="19800">
          <a:solidFill>
            <a:srgbClr val="FFFFFF"/>
          </a:solidFill>
          <a:latin typeface="+mn-lt"/>
          <a:ea typeface="+mn-ea"/>
          <a:cs typeface="+mn-cs"/>
          <a:sym typeface="Gill Sans"/>
        </a:defRPr>
      </a:lvl1pPr>
      <a:lvl2pPr indent="228600" algn="ctr" defTabSz="876300">
        <a:defRPr sz="19800">
          <a:solidFill>
            <a:srgbClr val="FFFFFF"/>
          </a:solidFill>
          <a:latin typeface="+mn-lt"/>
          <a:ea typeface="+mn-ea"/>
          <a:cs typeface="+mn-cs"/>
          <a:sym typeface="Gill Sans"/>
        </a:defRPr>
      </a:lvl2pPr>
      <a:lvl3pPr indent="457200" algn="ctr" defTabSz="876300">
        <a:defRPr sz="19800">
          <a:solidFill>
            <a:srgbClr val="FFFFFF"/>
          </a:solidFill>
          <a:latin typeface="+mn-lt"/>
          <a:ea typeface="+mn-ea"/>
          <a:cs typeface="+mn-cs"/>
          <a:sym typeface="Gill Sans"/>
        </a:defRPr>
      </a:lvl3pPr>
      <a:lvl4pPr indent="685800" algn="ctr" defTabSz="876300">
        <a:defRPr sz="19800">
          <a:solidFill>
            <a:srgbClr val="FFFFFF"/>
          </a:solidFill>
          <a:latin typeface="+mn-lt"/>
          <a:ea typeface="+mn-ea"/>
          <a:cs typeface="+mn-cs"/>
          <a:sym typeface="Gill Sans"/>
        </a:defRPr>
      </a:lvl4pPr>
      <a:lvl5pPr indent="914400" algn="ctr" defTabSz="876300">
        <a:defRPr sz="19800">
          <a:solidFill>
            <a:srgbClr val="FFFFFF"/>
          </a:solidFill>
          <a:latin typeface="+mn-lt"/>
          <a:ea typeface="+mn-ea"/>
          <a:cs typeface="+mn-cs"/>
          <a:sym typeface="Gill Sans"/>
        </a:defRPr>
      </a:lvl5pPr>
      <a:lvl6pPr indent="1143000" algn="ctr" defTabSz="876300">
        <a:defRPr sz="19800">
          <a:solidFill>
            <a:srgbClr val="FFFFFF"/>
          </a:solidFill>
          <a:latin typeface="+mn-lt"/>
          <a:ea typeface="+mn-ea"/>
          <a:cs typeface="+mn-cs"/>
          <a:sym typeface="Gill Sans"/>
        </a:defRPr>
      </a:lvl6pPr>
      <a:lvl7pPr indent="1371600" algn="ctr" defTabSz="876300">
        <a:defRPr sz="19800">
          <a:solidFill>
            <a:srgbClr val="FFFFFF"/>
          </a:solidFill>
          <a:latin typeface="+mn-lt"/>
          <a:ea typeface="+mn-ea"/>
          <a:cs typeface="+mn-cs"/>
          <a:sym typeface="Gill Sans"/>
        </a:defRPr>
      </a:lvl7pPr>
      <a:lvl8pPr indent="1600200" algn="ctr" defTabSz="876300">
        <a:defRPr sz="19800">
          <a:solidFill>
            <a:srgbClr val="FFFFFF"/>
          </a:solidFill>
          <a:latin typeface="+mn-lt"/>
          <a:ea typeface="+mn-ea"/>
          <a:cs typeface="+mn-cs"/>
          <a:sym typeface="Gill Sans"/>
        </a:defRPr>
      </a:lvl8pPr>
      <a:lvl9pPr indent="1828800" algn="ctr" defTabSz="876300">
        <a:defRPr sz="19800">
          <a:solidFill>
            <a:srgbClr val="FFFFFF"/>
          </a:solidFill>
          <a:latin typeface="+mn-lt"/>
          <a:ea typeface="+mn-ea"/>
          <a:cs typeface="+mn-cs"/>
          <a:sym typeface="Gill Sans"/>
        </a:defRPr>
      </a:lvl9pPr>
    </p:titleStyle>
    <p:bodyStyle>
      <a:lvl1pPr algn="ctr" defTabSz="876300">
        <a:defRPr sz="8600">
          <a:solidFill>
            <a:srgbClr val="FFFFFF"/>
          </a:solidFill>
          <a:latin typeface="+mn-lt"/>
          <a:ea typeface="+mn-ea"/>
          <a:cs typeface="+mn-cs"/>
          <a:sym typeface="Gill Sans"/>
        </a:defRPr>
      </a:lvl1pPr>
      <a:lvl2pPr algn="ctr" defTabSz="876300">
        <a:defRPr sz="8600">
          <a:solidFill>
            <a:srgbClr val="FFFFFF"/>
          </a:solidFill>
          <a:latin typeface="+mn-lt"/>
          <a:ea typeface="+mn-ea"/>
          <a:cs typeface="+mn-cs"/>
          <a:sym typeface="Gill Sans"/>
        </a:defRPr>
      </a:lvl2pPr>
      <a:lvl3pPr algn="ctr" defTabSz="876300">
        <a:defRPr sz="8600">
          <a:solidFill>
            <a:srgbClr val="FFFFFF"/>
          </a:solidFill>
          <a:latin typeface="+mn-lt"/>
          <a:ea typeface="+mn-ea"/>
          <a:cs typeface="+mn-cs"/>
          <a:sym typeface="Gill Sans"/>
        </a:defRPr>
      </a:lvl3pPr>
      <a:lvl4pPr algn="ctr" defTabSz="876300">
        <a:defRPr sz="8600">
          <a:solidFill>
            <a:srgbClr val="FFFFFF"/>
          </a:solidFill>
          <a:latin typeface="+mn-lt"/>
          <a:ea typeface="+mn-ea"/>
          <a:cs typeface="+mn-cs"/>
          <a:sym typeface="Gill Sans"/>
        </a:defRPr>
      </a:lvl4pPr>
      <a:lvl5pPr algn="ctr" defTabSz="876300">
        <a:defRPr sz="8600">
          <a:solidFill>
            <a:srgbClr val="FFFFFF"/>
          </a:solidFill>
          <a:latin typeface="+mn-lt"/>
          <a:ea typeface="+mn-ea"/>
          <a:cs typeface="+mn-cs"/>
          <a:sym typeface="Gill Sans"/>
        </a:defRPr>
      </a:lvl5pPr>
      <a:lvl6pPr indent="279400" algn="ctr" defTabSz="876300">
        <a:defRPr sz="8600">
          <a:solidFill>
            <a:srgbClr val="FFFFFF"/>
          </a:solidFill>
          <a:latin typeface="+mn-lt"/>
          <a:ea typeface="+mn-ea"/>
          <a:cs typeface="+mn-cs"/>
          <a:sym typeface="Gill Sans"/>
        </a:defRPr>
      </a:lvl6pPr>
      <a:lvl7pPr indent="558800" algn="ctr" defTabSz="876300">
        <a:defRPr sz="8600">
          <a:solidFill>
            <a:srgbClr val="FFFFFF"/>
          </a:solidFill>
          <a:latin typeface="+mn-lt"/>
          <a:ea typeface="+mn-ea"/>
          <a:cs typeface="+mn-cs"/>
          <a:sym typeface="Gill Sans"/>
        </a:defRPr>
      </a:lvl7pPr>
      <a:lvl8pPr indent="838200" algn="ctr" defTabSz="876300">
        <a:defRPr sz="8600">
          <a:solidFill>
            <a:srgbClr val="FFFFFF"/>
          </a:solidFill>
          <a:latin typeface="+mn-lt"/>
          <a:ea typeface="+mn-ea"/>
          <a:cs typeface="+mn-cs"/>
          <a:sym typeface="Gill Sans"/>
        </a:defRPr>
      </a:lvl8pPr>
      <a:lvl9pPr indent="1117600" algn="ctr" defTabSz="876300">
        <a:defRPr sz="8600">
          <a:solidFill>
            <a:srgbClr val="FFFFFF"/>
          </a:solidFill>
          <a:latin typeface="+mn-lt"/>
          <a:ea typeface="+mn-ea"/>
          <a:cs typeface="+mn-cs"/>
          <a:sym typeface="Gill Sans"/>
        </a:defRPr>
      </a:lvl9pPr>
    </p:bodyStyle>
    <p:otherStyle>
      <a:lvl1pPr algn="ctr" defTabSz="876300">
        <a:defRPr sz="4200"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228600" algn="ctr" defTabSz="876300">
        <a:defRPr sz="4200"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457200" algn="ctr" defTabSz="876300">
        <a:defRPr sz="4200"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685800" algn="ctr" defTabSz="876300">
        <a:defRPr sz="4200"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914400" algn="ctr" defTabSz="876300">
        <a:defRPr sz="4200"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1143000" algn="ctr" defTabSz="876300">
        <a:defRPr sz="4200"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1371600" algn="ctr" defTabSz="876300">
        <a:defRPr sz="4200"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600200" algn="ctr" defTabSz="876300">
        <a:defRPr sz="4200"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828800" algn="ctr" defTabSz="876300">
        <a:defRPr sz="4200"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7"/>
          <p:cNvSpPr/>
          <p:nvPr/>
        </p:nvSpPr>
        <p:spPr>
          <a:xfrm>
            <a:off x="-52226" y="-55622"/>
            <a:ext cx="13769235" cy="96534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" name="Shape 29"/>
          <p:cNvSpPr/>
          <p:nvPr/>
        </p:nvSpPr>
        <p:spPr>
          <a:xfrm>
            <a:off x="9588936" y="343833"/>
            <a:ext cx="400510" cy="394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86" extrusionOk="0">
                <a:moveTo>
                  <a:pt x="0" y="3701"/>
                </a:moveTo>
                <a:cubicBezTo>
                  <a:pt x="2723" y="1439"/>
                  <a:pt x="6392" y="118"/>
                  <a:pt x="10258" y="7"/>
                </a:cubicBezTo>
                <a:cubicBezTo>
                  <a:pt x="14498" y="-114"/>
                  <a:pt x="18608" y="1224"/>
                  <a:pt x="21600" y="3701"/>
                </a:cubicBezTo>
                <a:lnTo>
                  <a:pt x="10800" y="21486"/>
                </a:lnTo>
                <a:lnTo>
                  <a:pt x="0" y="3701"/>
                </a:lnTo>
                <a:close/>
              </a:path>
            </a:pathLst>
          </a:custGeom>
          <a:solidFill>
            <a:srgbClr val="FFFFFF"/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" name="Shape 31"/>
          <p:cNvSpPr/>
          <p:nvPr/>
        </p:nvSpPr>
        <p:spPr>
          <a:xfrm>
            <a:off x="10455275" y="397057"/>
            <a:ext cx="287624" cy="288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" name="Shape 32"/>
          <p:cNvSpPr/>
          <p:nvPr/>
        </p:nvSpPr>
        <p:spPr>
          <a:xfrm>
            <a:off x="11464925" y="190500"/>
            <a:ext cx="305594" cy="5016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13" y="0"/>
                </a:moveTo>
                <a:cubicBezTo>
                  <a:pt x="6002" y="0"/>
                  <a:pt x="5190" y="495"/>
                  <a:pt x="5190" y="1111"/>
                </a:cubicBezTo>
                <a:lnTo>
                  <a:pt x="5190" y="1641"/>
                </a:lnTo>
                <a:lnTo>
                  <a:pt x="4713" y="1641"/>
                </a:lnTo>
                <a:cubicBezTo>
                  <a:pt x="2112" y="1641"/>
                  <a:pt x="0" y="2927"/>
                  <a:pt x="0" y="4511"/>
                </a:cubicBezTo>
                <a:lnTo>
                  <a:pt x="0" y="18746"/>
                </a:lnTo>
                <a:cubicBezTo>
                  <a:pt x="0" y="20331"/>
                  <a:pt x="2112" y="21600"/>
                  <a:pt x="4713" y="21600"/>
                </a:cubicBezTo>
                <a:lnTo>
                  <a:pt x="16915" y="21600"/>
                </a:lnTo>
                <a:cubicBezTo>
                  <a:pt x="19516" y="21600"/>
                  <a:pt x="21600" y="20331"/>
                  <a:pt x="21600" y="18746"/>
                </a:cubicBezTo>
                <a:lnTo>
                  <a:pt x="21600" y="4511"/>
                </a:lnTo>
                <a:cubicBezTo>
                  <a:pt x="21600" y="2927"/>
                  <a:pt x="19516" y="1641"/>
                  <a:pt x="16915" y="1641"/>
                </a:cubicBezTo>
                <a:lnTo>
                  <a:pt x="16410" y="1641"/>
                </a:lnTo>
                <a:lnTo>
                  <a:pt x="16410" y="1111"/>
                </a:lnTo>
                <a:cubicBezTo>
                  <a:pt x="16410" y="495"/>
                  <a:pt x="15598" y="0"/>
                  <a:pt x="14587" y="0"/>
                </a:cubicBezTo>
                <a:lnTo>
                  <a:pt x="7013" y="0"/>
                </a:lnTo>
                <a:close/>
              </a:path>
            </a:pathLst>
          </a:custGeom>
          <a:solidFill>
            <a:srgbClr val="C7C7C7"/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" name="Shape 34"/>
          <p:cNvSpPr/>
          <p:nvPr/>
        </p:nvSpPr>
        <p:spPr>
          <a:xfrm>
            <a:off x="12030299" y="98366"/>
            <a:ext cx="1360049" cy="730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>
            <a:lvl1pPr>
              <a:defRPr sz="37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700" dirty="0">
                <a:solidFill>
                  <a:srgbClr val="FFFFFF"/>
                </a:solidFill>
              </a:rPr>
              <a:t>12:30</a:t>
            </a:r>
          </a:p>
        </p:txBody>
      </p:sp>
      <p:sp>
        <p:nvSpPr>
          <p:cNvPr id="7" name="Shape 45"/>
          <p:cNvSpPr/>
          <p:nvPr/>
        </p:nvSpPr>
        <p:spPr>
          <a:xfrm>
            <a:off x="-48126" y="934479"/>
            <a:ext cx="13764126" cy="2070299"/>
          </a:xfrm>
          <a:prstGeom prst="rect">
            <a:avLst/>
          </a:prstGeom>
          <a:solidFill>
            <a:srgbClr val="0070C0"/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21" name="Group 20"/>
          <p:cNvGrpSpPr/>
          <p:nvPr/>
        </p:nvGrpSpPr>
        <p:grpSpPr>
          <a:xfrm>
            <a:off x="9460" y="22658837"/>
            <a:ext cx="13716001" cy="1979598"/>
            <a:chOff x="9460" y="22658837"/>
            <a:chExt cx="13716001" cy="1979598"/>
          </a:xfrm>
        </p:grpSpPr>
        <p:sp>
          <p:nvSpPr>
            <p:cNvPr id="8" name="Shape 75"/>
            <p:cNvSpPr/>
            <p:nvPr/>
          </p:nvSpPr>
          <p:spPr>
            <a:xfrm>
              <a:off x="9460" y="22658837"/>
              <a:ext cx="13716001" cy="1979598"/>
            </a:xfrm>
            <a:prstGeom prst="rect">
              <a:avLst/>
            </a:prstGeom>
            <a:solidFill/>
            <a:ln w="381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6000"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2409597" y="23194353"/>
              <a:ext cx="1159232" cy="604365"/>
              <a:chOff x="2409597" y="23194353"/>
              <a:chExt cx="1159232" cy="604365"/>
            </a:xfrm>
          </p:grpSpPr>
          <p:sp>
            <p:nvSpPr>
              <p:cNvPr id="9" name="Shape 76"/>
              <p:cNvSpPr/>
              <p:nvPr/>
            </p:nvSpPr>
            <p:spPr>
              <a:xfrm rot="1950212">
                <a:off x="2482409" y="23253566"/>
                <a:ext cx="1086420" cy="5451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26" h="20613" extrusionOk="0">
                    <a:moveTo>
                      <a:pt x="0" y="20416"/>
                    </a:moveTo>
                    <a:lnTo>
                      <a:pt x="14825" y="1709"/>
                    </a:lnTo>
                    <a:cubicBezTo>
                      <a:pt x="16455" y="-987"/>
                      <a:pt x="18906" y="-428"/>
                      <a:pt x="20178" y="2930"/>
                    </a:cubicBezTo>
                    <a:cubicBezTo>
                      <a:pt x="21600" y="6682"/>
                      <a:pt x="20919" y="12050"/>
                      <a:pt x="18766" y="14054"/>
                    </a:cubicBezTo>
                    <a:lnTo>
                      <a:pt x="13346" y="20613"/>
                    </a:lnTo>
                  </a:path>
                </a:pathLst>
              </a:custGeom>
              <a:ln w="76200">
                <a:solidFill>
                  <a:srgbClr val="DCDEE0"/>
                </a:solidFill>
                <a:miter lim="400000"/>
              </a:ln>
            </p:spPr>
            <p:txBody>
              <a:bodyPr lIns="0" tIns="0" rIns="0" bIns="0"/>
              <a:lstStyle/>
              <a:p>
                <a:pPr lvl="0">
                  <a:defRPr sz="6000">
                    <a:solidFill>
                      <a:srgbClr val="DCDEE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0" name="Shape 77"/>
              <p:cNvSpPr/>
              <p:nvPr/>
            </p:nvSpPr>
            <p:spPr>
              <a:xfrm rot="16200000">
                <a:off x="2273812" y="23330138"/>
                <a:ext cx="530741" cy="2591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10463" y="0"/>
                    </a:lnTo>
                    <a:lnTo>
                      <a:pt x="21600" y="21600"/>
                    </a:lnTo>
                  </a:path>
                </a:pathLst>
              </a:custGeom>
              <a:ln w="76200">
                <a:solidFill>
                  <a:srgbClr val="DCDEE0"/>
                </a:solidFill>
                <a:miter lim="400000"/>
              </a:ln>
            </p:spPr>
            <p:txBody>
              <a:bodyPr lIns="0" tIns="0" rIns="0" bIns="0"/>
              <a:lstStyle/>
              <a:p>
                <a:pPr lvl="0">
                  <a:defRPr sz="6000">
                    <a:solidFill>
                      <a:srgbClr val="DCDEE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12" name="Shape 79"/>
            <p:cNvSpPr/>
            <p:nvPr/>
          </p:nvSpPr>
          <p:spPr>
            <a:xfrm>
              <a:off x="6197391" y="23180413"/>
              <a:ext cx="1270001" cy="6284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029"/>
                  </a:moveTo>
                  <a:lnTo>
                    <a:pt x="10800" y="0"/>
                  </a:lnTo>
                  <a:lnTo>
                    <a:pt x="21600" y="8029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8029"/>
                  </a:lnTo>
                  <a:close/>
                </a:path>
              </a:pathLst>
            </a:custGeom>
            <a:ln w="76200">
              <a:solidFill>
                <a:srgbClr val="DCDEE0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6000"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10064291" y="23256613"/>
              <a:ext cx="1226288" cy="611720"/>
              <a:chOff x="10064291" y="23256613"/>
              <a:chExt cx="1226288" cy="611720"/>
            </a:xfrm>
          </p:grpSpPr>
          <p:sp>
            <p:nvSpPr>
              <p:cNvPr id="11" name="Shape 78"/>
              <p:cNvSpPr/>
              <p:nvPr/>
            </p:nvSpPr>
            <p:spPr>
              <a:xfrm rot="16200000">
                <a:off x="10628707" y="23002768"/>
                <a:ext cx="408027" cy="915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020" y="21488"/>
                    </a:lnTo>
                    <a:lnTo>
                      <a:pt x="0" y="21600"/>
                    </a:lnTo>
                  </a:path>
                </a:pathLst>
              </a:custGeom>
              <a:ln w="76200">
                <a:solidFill>
                  <a:srgbClr val="DCDEE0"/>
                </a:solidFill>
                <a:miter lim="400000"/>
              </a:ln>
            </p:spPr>
            <p:txBody>
              <a:bodyPr lIns="0" tIns="0" rIns="0" bIns="0"/>
              <a:lstStyle/>
              <a:p>
                <a:pPr lvl="0">
                  <a:defRPr sz="6000"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" name="Shape 80"/>
              <p:cNvSpPr/>
              <p:nvPr/>
            </p:nvSpPr>
            <p:spPr>
              <a:xfrm>
                <a:off x="10064291" y="23473486"/>
                <a:ext cx="993518" cy="394847"/>
              </a:xfrm>
              <a:prstGeom prst="rect">
                <a:avLst/>
              </a:prstGeom>
              <a:ln w="76200">
                <a:solidFill>
                  <a:srgbClr val="DCDEE0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6000"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sp>
        <p:nvSpPr>
          <p:cNvPr id="14" name="Shape 46"/>
          <p:cNvSpPr/>
          <p:nvPr/>
        </p:nvSpPr>
        <p:spPr>
          <a:xfrm>
            <a:off x="4725757" y="1512549"/>
            <a:ext cx="4315284" cy="1065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>
            <a:lvl1pPr>
              <a:defRPr sz="5800">
                <a:latin typeface="Droid Sans"/>
                <a:ea typeface="Droid Sans"/>
                <a:cs typeface="Droid Sans"/>
                <a:sym typeface="Droid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s-ES_tradnl" sz="5800" dirty="0" err="1" smtClean="0">
                <a:solidFill>
                  <a:srgbClr val="FFFFFF"/>
                </a:solidFill>
                <a:latin typeface="Gill Sans" charset="0"/>
                <a:ea typeface="Gill Sans" charset="0"/>
                <a:cs typeface="Gill Sans" charset="0"/>
              </a:rPr>
              <a:t>Workin</a:t>
            </a:r>
            <a:r>
              <a:rPr lang="es-ES_tradnl" sz="5800" dirty="0" smtClean="0">
                <a:solidFill>
                  <a:srgbClr val="FFFFFF"/>
                </a:solidFill>
                <a:latin typeface="Gill Sans" charset="0"/>
                <a:ea typeface="Gill Sans" charset="0"/>
                <a:cs typeface="Gill Sans" charset="0"/>
              </a:rPr>
              <a:t>’ </a:t>
            </a:r>
            <a:r>
              <a:rPr lang="es-ES_tradnl" sz="5800" dirty="0" err="1" smtClean="0">
                <a:solidFill>
                  <a:srgbClr val="FFFFFF"/>
                </a:solidFill>
                <a:latin typeface="Gill Sans" charset="0"/>
                <a:ea typeface="Gill Sans" charset="0"/>
                <a:cs typeface="Gill Sans" charset="0"/>
              </a:rPr>
              <a:t>on</a:t>
            </a:r>
            <a:r>
              <a:rPr lang="es-ES_tradnl" sz="5800" dirty="0" smtClean="0">
                <a:solidFill>
                  <a:srgbClr val="FFFFFF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s-ES_tradnl" sz="5800" dirty="0" err="1" smtClean="0">
                <a:solidFill>
                  <a:srgbClr val="FFFFFF"/>
                </a:solidFill>
                <a:latin typeface="Gill Sans" charset="0"/>
                <a:ea typeface="Gill Sans" charset="0"/>
                <a:cs typeface="Gill Sans" charset="0"/>
              </a:rPr>
              <a:t>it</a:t>
            </a:r>
            <a:endParaRPr sz="5800" dirty="0">
              <a:solidFill>
                <a:srgbClr val="FFFFFF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11770519" y="1188453"/>
            <a:ext cx="1502776" cy="1562350"/>
          </a:xfrm>
          <a:prstGeom prst="ellipse">
            <a:avLst/>
          </a:prstGeom>
          <a:solidFill>
            <a:schemeClr val="bg1"/>
          </a:solidFill>
          <a:ln w="381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293" tIns="64293" rIns="64293" bIns="64293" numCol="1" spcCol="38100" rtlCol="0" anchor="ctr">
            <a:spAutoFit/>
          </a:bodyPr>
          <a:lstStyle/>
          <a:p>
            <a:pPr marL="0" marR="0" indent="0" algn="ctr" defTabSz="8763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6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3" name="Freeform 19"/>
          <p:cNvSpPr>
            <a:spLocks/>
          </p:cNvSpPr>
          <p:nvPr/>
        </p:nvSpPr>
        <p:spPr bwMode="auto">
          <a:xfrm>
            <a:off x="11767474" y="1186305"/>
            <a:ext cx="1505821" cy="1562350"/>
          </a:xfrm>
          <a:custGeom>
            <a:avLst/>
            <a:gdLst>
              <a:gd name="T0" fmla="*/ 13639983 w 21600"/>
              <a:gd name="T1" fmla="*/ 0 h 21600"/>
              <a:gd name="T2" fmla="*/ 3030851 w 21600"/>
              <a:gd name="T3" fmla="*/ 0 h 21600"/>
              <a:gd name="T4" fmla="*/ 0 w 21600"/>
              <a:gd name="T5" fmla="*/ 3030851 h 21600"/>
              <a:gd name="T6" fmla="*/ 0 w 21600"/>
              <a:gd name="T7" fmla="*/ 13639983 h 21600"/>
              <a:gd name="T8" fmla="*/ 3030851 w 21600"/>
              <a:gd name="T9" fmla="*/ 16670834 h 21600"/>
              <a:gd name="T10" fmla="*/ 13639983 w 21600"/>
              <a:gd name="T11" fmla="*/ 16670834 h 21600"/>
              <a:gd name="T12" fmla="*/ 16670834 w 21600"/>
              <a:gd name="T13" fmla="*/ 13639983 h 21600"/>
              <a:gd name="T14" fmla="*/ 16670834 w 21600"/>
              <a:gd name="T15" fmla="*/ 3030851 h 21600"/>
              <a:gd name="T16" fmla="*/ 13639983 w 21600"/>
              <a:gd name="T17" fmla="*/ 0 h 21600"/>
              <a:gd name="T18" fmla="*/ 13642288 w 21600"/>
              <a:gd name="T19" fmla="*/ 9851231 h 21600"/>
              <a:gd name="T20" fmla="*/ 9851231 w 21600"/>
              <a:gd name="T21" fmla="*/ 9851231 h 21600"/>
              <a:gd name="T22" fmla="*/ 9851231 w 21600"/>
              <a:gd name="T23" fmla="*/ 13640760 h 21600"/>
              <a:gd name="T24" fmla="*/ 6819602 w 21600"/>
              <a:gd name="T25" fmla="*/ 13640760 h 21600"/>
              <a:gd name="T26" fmla="*/ 6819602 w 21600"/>
              <a:gd name="T27" fmla="*/ 9851231 h 21600"/>
              <a:gd name="T28" fmla="*/ 3033157 w 21600"/>
              <a:gd name="T29" fmla="*/ 9851231 h 21600"/>
              <a:gd name="T30" fmla="*/ 3033157 w 21600"/>
              <a:gd name="T31" fmla="*/ 6819602 h 21600"/>
              <a:gd name="T32" fmla="*/ 6819602 w 21600"/>
              <a:gd name="T33" fmla="*/ 6819602 h 21600"/>
              <a:gd name="T34" fmla="*/ 6819602 w 21600"/>
              <a:gd name="T35" fmla="*/ 3030851 h 21600"/>
              <a:gd name="T36" fmla="*/ 9851231 w 21600"/>
              <a:gd name="T37" fmla="*/ 3030851 h 21600"/>
              <a:gd name="T38" fmla="*/ 9851231 w 21600"/>
              <a:gd name="T39" fmla="*/ 6819602 h 21600"/>
              <a:gd name="T40" fmla="*/ 13643066 w 21600"/>
              <a:gd name="T41" fmla="*/ 6819602 h 21600"/>
              <a:gd name="T42" fmla="*/ 13643066 w 21600"/>
              <a:gd name="T43" fmla="*/ 9851231 h 21600"/>
              <a:gd name="T44" fmla="*/ 13642288 w 21600"/>
              <a:gd name="T45" fmla="*/ 9851231 h 21600"/>
              <a:gd name="T46" fmla="*/ 13642288 w 21600"/>
              <a:gd name="T47" fmla="*/ 9851231 h 21600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21600" h="21600"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1758"/>
                  <a:pt x="0" y="3927"/>
                </a:cubicBezTo>
                <a:lnTo>
                  <a:pt x="0" y="17673"/>
                </a:lnTo>
                <a:cubicBezTo>
                  <a:pt x="0" y="19842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4" y="21600"/>
                  <a:pt x="21600" y="19842"/>
                  <a:pt x="21600" y="17673"/>
                </a:cubicBezTo>
                <a:lnTo>
                  <a:pt x="21600" y="3927"/>
                </a:lnTo>
                <a:cubicBezTo>
                  <a:pt x="21600" y="1758"/>
                  <a:pt x="19843" y="0"/>
                  <a:pt x="17673" y="0"/>
                </a:cubicBezTo>
                <a:close/>
                <a:moveTo>
                  <a:pt x="17676" y="12764"/>
                </a:moveTo>
                <a:lnTo>
                  <a:pt x="12764" y="12764"/>
                </a:lnTo>
                <a:lnTo>
                  <a:pt x="12764" y="17674"/>
                </a:lnTo>
                <a:lnTo>
                  <a:pt x="8836" y="17674"/>
                </a:lnTo>
                <a:lnTo>
                  <a:pt x="8836" y="12764"/>
                </a:lnTo>
                <a:lnTo>
                  <a:pt x="3930" y="12764"/>
                </a:lnTo>
                <a:lnTo>
                  <a:pt x="3930" y="8836"/>
                </a:lnTo>
                <a:lnTo>
                  <a:pt x="8836" y="8836"/>
                </a:lnTo>
                <a:lnTo>
                  <a:pt x="8836" y="3927"/>
                </a:lnTo>
                <a:lnTo>
                  <a:pt x="12764" y="3927"/>
                </a:lnTo>
                <a:lnTo>
                  <a:pt x="12764" y="8836"/>
                </a:lnTo>
                <a:lnTo>
                  <a:pt x="17677" y="8836"/>
                </a:lnTo>
                <a:lnTo>
                  <a:pt x="17677" y="12764"/>
                </a:lnTo>
                <a:lnTo>
                  <a:pt x="17676" y="12764"/>
                </a:lnTo>
                <a:close/>
                <a:moveTo>
                  <a:pt x="17676" y="12764"/>
                </a:moveTo>
              </a:path>
            </a:pathLst>
          </a:custGeom>
          <a:solidFill>
            <a:srgbClr val="0D79CC"/>
          </a:solidFill>
          <a:ln>
            <a:noFill/>
          </a:ln>
        </p:spPr>
        <p:txBody>
          <a:bodyPr lIns="0" tIns="0" rIns="0" bIns="0"/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MX" sz="4800" b="0" i="0" u="none" strike="noStrike" kern="1200" cap="none" spc="0" normalizeH="0" baseline="0" noProof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ea typeface="ヒラギノ角ゴ ProN W3" charset="-128"/>
              <a:sym typeface="Gill Sans" charset="0"/>
            </a:endParaRPr>
          </a:p>
        </p:txBody>
      </p:sp>
      <p:sp>
        <p:nvSpPr>
          <p:cNvPr id="38" name="Shape 40"/>
          <p:cNvSpPr/>
          <p:nvPr/>
        </p:nvSpPr>
        <p:spPr>
          <a:xfrm>
            <a:off x="-14380" y="3047442"/>
            <a:ext cx="13795559" cy="1835151"/>
          </a:xfrm>
          <a:prstGeom prst="rect">
            <a:avLst/>
          </a:prstGeom>
          <a:solidFill>
            <a:srgbClr val="00B0F0"/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" name="Shape 43"/>
          <p:cNvSpPr/>
          <p:nvPr/>
        </p:nvSpPr>
        <p:spPr>
          <a:xfrm>
            <a:off x="1280934" y="3578759"/>
            <a:ext cx="4081246" cy="881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>
            <a:lvl1pPr>
              <a:defRPr sz="4600"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s-MX" sz="4600" b="1" dirty="0" smtClean="0">
                <a:solidFill>
                  <a:srgbClr val="FFFFFF"/>
                </a:solidFill>
              </a:rPr>
              <a:t>Metas para hoy</a:t>
            </a:r>
          </a:p>
        </p:txBody>
      </p:sp>
      <p:sp>
        <p:nvSpPr>
          <p:cNvPr id="42" name="Shape 44"/>
          <p:cNvSpPr/>
          <p:nvPr/>
        </p:nvSpPr>
        <p:spPr>
          <a:xfrm>
            <a:off x="9237384" y="3511088"/>
            <a:ext cx="2337178" cy="881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>
            <a:lvl1pPr>
              <a:defRPr sz="4600"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s-MX" sz="4600" b="1" dirty="0" smtClean="0">
                <a:solidFill>
                  <a:srgbClr val="FFFFFF"/>
                </a:solidFill>
              </a:rPr>
              <a:t>Historial</a:t>
            </a:r>
            <a:endParaRPr sz="4600" b="1" dirty="0">
              <a:solidFill>
                <a:srgbClr val="FFFFFF"/>
              </a:solidFill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978537" y="15168319"/>
            <a:ext cx="925009" cy="928103"/>
            <a:chOff x="12148099" y="8600061"/>
            <a:chExt cx="925009" cy="928103"/>
          </a:xfrm>
        </p:grpSpPr>
        <p:sp>
          <p:nvSpPr>
            <p:cNvPr id="45" name="AutoShape 20"/>
            <p:cNvSpPr>
              <a:spLocks/>
            </p:cNvSpPr>
            <p:nvPr/>
          </p:nvSpPr>
          <p:spPr bwMode="auto">
            <a:xfrm>
              <a:off x="12148099" y="8600061"/>
              <a:ext cx="925009" cy="928103"/>
            </a:xfrm>
            <a:custGeom>
              <a:avLst/>
              <a:gdLst>
                <a:gd name="T0" fmla="*/ 304006 w 21600"/>
                <a:gd name="T1" fmla="*/ 76002 h 21600"/>
                <a:gd name="T2" fmla="*/ 532011 w 21600"/>
                <a:gd name="T3" fmla="*/ 304007 h 21600"/>
                <a:gd name="T4" fmla="*/ 304006 w 21600"/>
                <a:gd name="T5" fmla="*/ 532011 h 21600"/>
                <a:gd name="T6" fmla="*/ 76002 w 21600"/>
                <a:gd name="T7" fmla="*/ 304007 h 21600"/>
                <a:gd name="T8" fmla="*/ 304006 w 21600"/>
                <a:gd name="T9" fmla="*/ 76002 h 21600"/>
                <a:gd name="T10" fmla="*/ 304006 w 21600"/>
                <a:gd name="T11" fmla="*/ 0 h 21600"/>
                <a:gd name="T12" fmla="*/ 0 w 21600"/>
                <a:gd name="T13" fmla="*/ 304007 h 21600"/>
                <a:gd name="T14" fmla="*/ 304006 w 21600"/>
                <a:gd name="T15" fmla="*/ 608013 h 21600"/>
                <a:gd name="T16" fmla="*/ 608012 w 21600"/>
                <a:gd name="T17" fmla="*/ 304007 h 21600"/>
                <a:gd name="T18" fmla="*/ 304006 w 21600"/>
                <a:gd name="T19" fmla="*/ 0 h 21600"/>
                <a:gd name="T20" fmla="*/ 304006 w 21600"/>
                <a:gd name="T21" fmla="*/ 0 h 21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1600" h="21600">
                  <a:moveTo>
                    <a:pt x="10800" y="2700"/>
                  </a:moveTo>
                  <a:cubicBezTo>
                    <a:pt x="15267" y="2700"/>
                    <a:pt x="18900" y="6334"/>
                    <a:pt x="18900" y="10800"/>
                  </a:cubicBezTo>
                  <a:cubicBezTo>
                    <a:pt x="18900" y="15267"/>
                    <a:pt x="15267" y="18900"/>
                    <a:pt x="10800" y="18900"/>
                  </a:cubicBezTo>
                  <a:cubicBezTo>
                    <a:pt x="6334" y="18900"/>
                    <a:pt x="2700" y="15267"/>
                    <a:pt x="2700" y="10800"/>
                  </a:cubicBezTo>
                  <a:cubicBezTo>
                    <a:pt x="2700" y="6334"/>
                    <a:pt x="6334" y="2700"/>
                    <a:pt x="10800" y="270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4"/>
                    <a:pt x="4836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close/>
                  <a:moveTo>
                    <a:pt x="10800" y="0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4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ヒラギノ角ゴ ProN W3" charset="-128"/>
                <a:sym typeface="Gill Sans" charset="0"/>
              </a:endParaRPr>
            </a:p>
          </p:txBody>
        </p:sp>
        <p:sp>
          <p:nvSpPr>
            <p:cNvPr id="46" name="AutoShape 21"/>
            <p:cNvSpPr>
              <a:spLocks/>
            </p:cNvSpPr>
            <p:nvPr/>
          </p:nvSpPr>
          <p:spPr bwMode="auto">
            <a:xfrm rot="10800000">
              <a:off x="12504655" y="8889649"/>
              <a:ext cx="187525" cy="375508"/>
            </a:xfrm>
            <a:custGeom>
              <a:avLst/>
              <a:gdLst>
                <a:gd name="T0" fmla="*/ 114316 w 21085"/>
                <a:gd name="T1" fmla="*/ 304800 h 21600"/>
                <a:gd name="T2" fmla="*/ 87371 w 21085"/>
                <a:gd name="T3" fmla="*/ 293652 h 21600"/>
                <a:gd name="T4" fmla="*/ 11203 w 21085"/>
                <a:gd name="T5" fmla="*/ 217466 h 21600"/>
                <a:gd name="T6" fmla="*/ 0 w 21085"/>
                <a:gd name="T7" fmla="*/ 190613 h 21600"/>
                <a:gd name="T8" fmla="*/ 0 w 21085"/>
                <a:gd name="T9" fmla="*/ 190514 h 21600"/>
                <a:gd name="T10" fmla="*/ 0 w 21085"/>
                <a:gd name="T11" fmla="*/ 38100 h 21600"/>
                <a:gd name="T12" fmla="*/ 38098 w 21085"/>
                <a:gd name="T13" fmla="*/ 0 h 21600"/>
                <a:gd name="T14" fmla="*/ 76196 w 21085"/>
                <a:gd name="T15" fmla="*/ 38100 h 21600"/>
                <a:gd name="T16" fmla="*/ 76196 w 21085"/>
                <a:gd name="T17" fmla="*/ 174738 h 21600"/>
                <a:gd name="T18" fmla="*/ 141240 w 21085"/>
                <a:gd name="T19" fmla="*/ 239790 h 21600"/>
                <a:gd name="T20" fmla="*/ 141240 w 21085"/>
                <a:gd name="T21" fmla="*/ 293680 h 21600"/>
                <a:gd name="T22" fmla="*/ 114316 w 21085"/>
                <a:gd name="T23" fmla="*/ 304800 h 21600"/>
                <a:gd name="T24" fmla="*/ 114316 w 21085"/>
                <a:gd name="T25" fmla="*/ 304800 h 21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1085" h="21600">
                  <a:moveTo>
                    <a:pt x="15816" y="21600"/>
                  </a:moveTo>
                  <a:cubicBezTo>
                    <a:pt x="14467" y="21600"/>
                    <a:pt x="13117" y="21337"/>
                    <a:pt x="12088" y="20810"/>
                  </a:cubicBezTo>
                  <a:lnTo>
                    <a:pt x="1550" y="15411"/>
                  </a:lnTo>
                  <a:cubicBezTo>
                    <a:pt x="597" y="14923"/>
                    <a:pt x="7" y="14252"/>
                    <a:pt x="0" y="13508"/>
                  </a:cubicBezTo>
                  <a:cubicBezTo>
                    <a:pt x="0" y="13505"/>
                    <a:pt x="0" y="13503"/>
                    <a:pt x="0" y="13501"/>
                  </a:cubicBezTo>
                  <a:lnTo>
                    <a:pt x="0" y="2700"/>
                  </a:lnTo>
                  <a:cubicBezTo>
                    <a:pt x="0" y="1208"/>
                    <a:pt x="2358" y="0"/>
                    <a:pt x="5271" y="0"/>
                  </a:cubicBezTo>
                  <a:cubicBezTo>
                    <a:pt x="8184" y="0"/>
                    <a:pt x="10542" y="1208"/>
                    <a:pt x="10542" y="2700"/>
                  </a:cubicBezTo>
                  <a:lnTo>
                    <a:pt x="10542" y="12383"/>
                  </a:lnTo>
                  <a:lnTo>
                    <a:pt x="19541" y="16993"/>
                  </a:lnTo>
                  <a:cubicBezTo>
                    <a:pt x="21600" y="18047"/>
                    <a:pt x="21600" y="19758"/>
                    <a:pt x="19541" y="20812"/>
                  </a:cubicBezTo>
                  <a:cubicBezTo>
                    <a:pt x="18515" y="21337"/>
                    <a:pt x="17165" y="21600"/>
                    <a:pt x="15816" y="21600"/>
                  </a:cubicBezTo>
                  <a:close/>
                  <a:moveTo>
                    <a:pt x="15816" y="21600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4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ヒラギノ角ゴ ProN W3" charset="-128"/>
                <a:sym typeface="Gill Sans" charset="0"/>
              </a:endParaRPr>
            </a:p>
          </p:txBody>
        </p:sp>
      </p:grpSp>
      <p:sp>
        <p:nvSpPr>
          <p:cNvPr id="51" name="Shape 41"/>
          <p:cNvSpPr/>
          <p:nvPr/>
        </p:nvSpPr>
        <p:spPr>
          <a:xfrm>
            <a:off x="-47077" y="4911141"/>
            <a:ext cx="6759311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" name="Shape 772"/>
          <p:cNvSpPr/>
          <p:nvPr/>
        </p:nvSpPr>
        <p:spPr>
          <a:xfrm>
            <a:off x="194604" y="5193612"/>
            <a:ext cx="13147618" cy="6214699"/>
          </a:xfrm>
          <a:prstGeom prst="roundRect">
            <a:avLst>
              <a:gd name="adj" fmla="val 949"/>
            </a:avLst>
          </a:prstGeom>
          <a:solidFill>
            <a:srgbClr val="FFFFFF"/>
          </a:solidFill>
          <a:ln w="38100">
            <a:miter lim="400000"/>
          </a:ln>
          <a:effectLst>
            <a:outerShdw blurRad="63500" dist="635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" name="Shape 773"/>
          <p:cNvSpPr/>
          <p:nvPr/>
        </p:nvSpPr>
        <p:spPr>
          <a:xfrm>
            <a:off x="724123" y="5903469"/>
            <a:ext cx="6920255" cy="1281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85725" tIns="85725" rIns="85725" bIns="85725" anchor="ctr">
            <a:spAutoFit/>
          </a:bodyPr>
          <a:lstStyle>
            <a:lvl1pPr>
              <a:defRPr sz="7200">
                <a:solidFill>
                  <a:srgbClr val="FC005D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s-ES" sz="7200" dirty="0" smtClean="0">
                <a:solidFill>
                  <a:srgbClr val="FC005D"/>
                </a:solidFill>
              </a:rPr>
              <a:t>¡Hola Chuy!</a:t>
            </a:r>
            <a:endParaRPr sz="7200" dirty="0">
              <a:solidFill>
                <a:srgbClr val="FC005D"/>
              </a:solidFill>
            </a:endParaRPr>
          </a:p>
        </p:txBody>
      </p:sp>
      <p:sp>
        <p:nvSpPr>
          <p:cNvPr id="55" name="Shape 775"/>
          <p:cNvSpPr/>
          <p:nvPr/>
        </p:nvSpPr>
        <p:spPr>
          <a:xfrm>
            <a:off x="1461638" y="8456678"/>
            <a:ext cx="6501091" cy="1650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85725" tIns="85725" rIns="85725" bIns="85725" anchor="ctr">
            <a:spAutoFit/>
          </a:bodyPr>
          <a:lstStyle>
            <a:lvl1pPr>
              <a:defRPr sz="4800">
                <a:solidFill>
                  <a:srgbClr val="53585F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s-MX" sz="4800" dirty="0" smtClean="0">
                <a:solidFill>
                  <a:srgbClr val="53585F"/>
                </a:solidFill>
              </a:rPr>
              <a:t>Lo que cuenta es cuantas veces te </a:t>
            </a:r>
            <a:r>
              <a:rPr lang="es-MX" sz="4800" smtClean="0">
                <a:solidFill>
                  <a:srgbClr val="53585F"/>
                </a:solidFill>
              </a:rPr>
              <a:t>puedes </a:t>
            </a:r>
            <a:r>
              <a:rPr lang="es-MX" sz="4800" smtClean="0">
                <a:solidFill>
                  <a:srgbClr val="53585F"/>
                </a:solidFill>
              </a:rPr>
              <a:t>levantar.</a:t>
            </a:r>
            <a:endParaRPr sz="4800" dirty="0">
              <a:solidFill>
                <a:srgbClr val="53585F"/>
              </a:solidFill>
            </a:endParaRPr>
          </a:p>
        </p:txBody>
      </p:sp>
      <p:sp>
        <p:nvSpPr>
          <p:cNvPr id="57" name="Shape 777"/>
          <p:cNvSpPr/>
          <p:nvPr/>
        </p:nvSpPr>
        <p:spPr>
          <a:xfrm>
            <a:off x="2539139" y="7225444"/>
            <a:ext cx="3677523" cy="757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85725" tIns="85725" rIns="85725" bIns="85725" anchor="ctr">
            <a:spAutoFit/>
          </a:bodyPr>
          <a:lstStyle>
            <a:lvl1pPr>
              <a:defRPr sz="3800">
                <a:solidFill>
                  <a:srgbClr val="FFAE16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s-MX" sz="3800" dirty="0" smtClean="0">
                <a:solidFill>
                  <a:srgbClr val="FFAE16"/>
                </a:solidFill>
              </a:rPr>
              <a:t>Frase del d</a:t>
            </a:r>
            <a:r>
              <a:rPr lang="es-ES" sz="3800" dirty="0" err="1" smtClean="0">
                <a:solidFill>
                  <a:srgbClr val="FFAE16"/>
                </a:solidFill>
              </a:rPr>
              <a:t>ía</a:t>
            </a:r>
            <a:r>
              <a:rPr lang="es-ES" sz="3800" dirty="0" smtClean="0">
                <a:solidFill>
                  <a:srgbClr val="FFAE16"/>
                </a:solidFill>
              </a:rPr>
              <a:t>:</a:t>
            </a:r>
            <a:endParaRPr sz="3800" dirty="0">
              <a:solidFill>
                <a:srgbClr val="FFAE16"/>
              </a:solidFill>
            </a:endParaRPr>
          </a:p>
        </p:txBody>
      </p:sp>
      <p:sp>
        <p:nvSpPr>
          <p:cNvPr id="59" name="Shape 1026"/>
          <p:cNvSpPr/>
          <p:nvPr/>
        </p:nvSpPr>
        <p:spPr>
          <a:xfrm>
            <a:off x="2789570" y="15806955"/>
            <a:ext cx="4180632" cy="8194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/>
          <a:p>
            <a:pPr lvl="1">
              <a:defRPr sz="1800">
                <a:solidFill>
                  <a:srgbClr val="000000"/>
                </a:solidFill>
              </a:defRPr>
            </a:pPr>
            <a:r>
              <a:rPr lang="es-MX" sz="4200" dirty="0" smtClean="0">
                <a:solidFill>
                  <a:srgbClr val="53585F"/>
                </a:solidFill>
                <a:latin typeface="Droid Sans"/>
                <a:ea typeface="Droid Sans"/>
                <a:cs typeface="Droid Sans"/>
                <a:sym typeface="Droid Sans"/>
              </a:rPr>
              <a:t>15 min - 5:00 pm</a:t>
            </a:r>
            <a:endParaRPr sz="4200" dirty="0">
              <a:solidFill>
                <a:srgbClr val="53585F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60" name="Shape 1027"/>
          <p:cNvSpPr/>
          <p:nvPr/>
        </p:nvSpPr>
        <p:spPr>
          <a:xfrm>
            <a:off x="2668769" y="14888396"/>
            <a:ext cx="2763578" cy="927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/>
          <a:p>
            <a:pPr lvl="1">
              <a:defRPr sz="1800">
                <a:solidFill>
                  <a:srgbClr val="000000"/>
                </a:solidFill>
              </a:defRPr>
            </a:pPr>
            <a:r>
              <a:rPr lang="es-MX" sz="4900" dirty="0" smtClean="0">
                <a:latin typeface="Droid Sans"/>
                <a:ea typeface="Droid Sans"/>
                <a:cs typeface="Droid Sans"/>
                <a:sym typeface="Droid Sans"/>
              </a:rPr>
              <a:t>Caminar </a:t>
            </a:r>
            <a:endParaRPr sz="4900" dirty="0">
              <a:latin typeface="Droid Sans"/>
              <a:ea typeface="Droid Sans"/>
              <a:cs typeface="Droid Sans"/>
              <a:sym typeface="Droid Sans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978537" y="17652955"/>
            <a:ext cx="925009" cy="928103"/>
            <a:chOff x="12148099" y="8600061"/>
            <a:chExt cx="925009" cy="928103"/>
          </a:xfrm>
        </p:grpSpPr>
        <p:sp>
          <p:nvSpPr>
            <p:cNvPr id="64" name="AutoShape 20"/>
            <p:cNvSpPr>
              <a:spLocks/>
            </p:cNvSpPr>
            <p:nvPr/>
          </p:nvSpPr>
          <p:spPr bwMode="auto">
            <a:xfrm>
              <a:off x="12148099" y="8600061"/>
              <a:ext cx="925009" cy="928103"/>
            </a:xfrm>
            <a:custGeom>
              <a:avLst/>
              <a:gdLst>
                <a:gd name="T0" fmla="*/ 304006 w 21600"/>
                <a:gd name="T1" fmla="*/ 76002 h 21600"/>
                <a:gd name="T2" fmla="*/ 532011 w 21600"/>
                <a:gd name="T3" fmla="*/ 304007 h 21600"/>
                <a:gd name="T4" fmla="*/ 304006 w 21600"/>
                <a:gd name="T5" fmla="*/ 532011 h 21600"/>
                <a:gd name="T6" fmla="*/ 76002 w 21600"/>
                <a:gd name="T7" fmla="*/ 304007 h 21600"/>
                <a:gd name="T8" fmla="*/ 304006 w 21600"/>
                <a:gd name="T9" fmla="*/ 76002 h 21600"/>
                <a:gd name="T10" fmla="*/ 304006 w 21600"/>
                <a:gd name="T11" fmla="*/ 0 h 21600"/>
                <a:gd name="T12" fmla="*/ 0 w 21600"/>
                <a:gd name="T13" fmla="*/ 304007 h 21600"/>
                <a:gd name="T14" fmla="*/ 304006 w 21600"/>
                <a:gd name="T15" fmla="*/ 608013 h 21600"/>
                <a:gd name="T16" fmla="*/ 608012 w 21600"/>
                <a:gd name="T17" fmla="*/ 304007 h 21600"/>
                <a:gd name="T18" fmla="*/ 304006 w 21600"/>
                <a:gd name="T19" fmla="*/ 0 h 21600"/>
                <a:gd name="T20" fmla="*/ 304006 w 21600"/>
                <a:gd name="T21" fmla="*/ 0 h 21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1600" h="21600">
                  <a:moveTo>
                    <a:pt x="10800" y="2700"/>
                  </a:moveTo>
                  <a:cubicBezTo>
                    <a:pt x="15267" y="2700"/>
                    <a:pt x="18900" y="6334"/>
                    <a:pt x="18900" y="10800"/>
                  </a:cubicBezTo>
                  <a:cubicBezTo>
                    <a:pt x="18900" y="15267"/>
                    <a:pt x="15267" y="18900"/>
                    <a:pt x="10800" y="18900"/>
                  </a:cubicBezTo>
                  <a:cubicBezTo>
                    <a:pt x="6334" y="18900"/>
                    <a:pt x="2700" y="15267"/>
                    <a:pt x="2700" y="10800"/>
                  </a:cubicBezTo>
                  <a:cubicBezTo>
                    <a:pt x="2700" y="6334"/>
                    <a:pt x="6334" y="2700"/>
                    <a:pt x="10800" y="270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4"/>
                    <a:pt x="4836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close/>
                  <a:moveTo>
                    <a:pt x="10800" y="0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4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ヒラギノ角ゴ ProN W3" charset="-128"/>
                <a:sym typeface="Gill Sans" charset="0"/>
              </a:endParaRPr>
            </a:p>
          </p:txBody>
        </p:sp>
        <p:sp>
          <p:nvSpPr>
            <p:cNvPr id="65" name="AutoShape 21"/>
            <p:cNvSpPr>
              <a:spLocks/>
            </p:cNvSpPr>
            <p:nvPr/>
          </p:nvSpPr>
          <p:spPr bwMode="auto">
            <a:xfrm rot="10800000">
              <a:off x="12504655" y="8889649"/>
              <a:ext cx="187525" cy="375508"/>
            </a:xfrm>
            <a:custGeom>
              <a:avLst/>
              <a:gdLst>
                <a:gd name="T0" fmla="*/ 114316 w 21085"/>
                <a:gd name="T1" fmla="*/ 304800 h 21600"/>
                <a:gd name="T2" fmla="*/ 87371 w 21085"/>
                <a:gd name="T3" fmla="*/ 293652 h 21600"/>
                <a:gd name="T4" fmla="*/ 11203 w 21085"/>
                <a:gd name="T5" fmla="*/ 217466 h 21600"/>
                <a:gd name="T6" fmla="*/ 0 w 21085"/>
                <a:gd name="T7" fmla="*/ 190613 h 21600"/>
                <a:gd name="T8" fmla="*/ 0 w 21085"/>
                <a:gd name="T9" fmla="*/ 190514 h 21600"/>
                <a:gd name="T10" fmla="*/ 0 w 21085"/>
                <a:gd name="T11" fmla="*/ 38100 h 21600"/>
                <a:gd name="T12" fmla="*/ 38098 w 21085"/>
                <a:gd name="T13" fmla="*/ 0 h 21600"/>
                <a:gd name="T14" fmla="*/ 76196 w 21085"/>
                <a:gd name="T15" fmla="*/ 38100 h 21600"/>
                <a:gd name="T16" fmla="*/ 76196 w 21085"/>
                <a:gd name="T17" fmla="*/ 174738 h 21600"/>
                <a:gd name="T18" fmla="*/ 141240 w 21085"/>
                <a:gd name="T19" fmla="*/ 239790 h 21600"/>
                <a:gd name="T20" fmla="*/ 141240 w 21085"/>
                <a:gd name="T21" fmla="*/ 293680 h 21600"/>
                <a:gd name="T22" fmla="*/ 114316 w 21085"/>
                <a:gd name="T23" fmla="*/ 304800 h 21600"/>
                <a:gd name="T24" fmla="*/ 114316 w 21085"/>
                <a:gd name="T25" fmla="*/ 304800 h 21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1085" h="21600">
                  <a:moveTo>
                    <a:pt x="15816" y="21600"/>
                  </a:moveTo>
                  <a:cubicBezTo>
                    <a:pt x="14467" y="21600"/>
                    <a:pt x="13117" y="21337"/>
                    <a:pt x="12088" y="20810"/>
                  </a:cubicBezTo>
                  <a:lnTo>
                    <a:pt x="1550" y="15411"/>
                  </a:lnTo>
                  <a:cubicBezTo>
                    <a:pt x="597" y="14923"/>
                    <a:pt x="7" y="14252"/>
                    <a:pt x="0" y="13508"/>
                  </a:cubicBezTo>
                  <a:cubicBezTo>
                    <a:pt x="0" y="13505"/>
                    <a:pt x="0" y="13503"/>
                    <a:pt x="0" y="13501"/>
                  </a:cubicBezTo>
                  <a:lnTo>
                    <a:pt x="0" y="2700"/>
                  </a:lnTo>
                  <a:cubicBezTo>
                    <a:pt x="0" y="1208"/>
                    <a:pt x="2358" y="0"/>
                    <a:pt x="5271" y="0"/>
                  </a:cubicBezTo>
                  <a:cubicBezTo>
                    <a:pt x="8184" y="0"/>
                    <a:pt x="10542" y="1208"/>
                    <a:pt x="10542" y="2700"/>
                  </a:cubicBezTo>
                  <a:lnTo>
                    <a:pt x="10542" y="12383"/>
                  </a:lnTo>
                  <a:lnTo>
                    <a:pt x="19541" y="16993"/>
                  </a:lnTo>
                  <a:cubicBezTo>
                    <a:pt x="21600" y="18047"/>
                    <a:pt x="21600" y="19758"/>
                    <a:pt x="19541" y="20812"/>
                  </a:cubicBezTo>
                  <a:cubicBezTo>
                    <a:pt x="18515" y="21337"/>
                    <a:pt x="17165" y="21600"/>
                    <a:pt x="15816" y="21600"/>
                  </a:cubicBezTo>
                  <a:close/>
                  <a:moveTo>
                    <a:pt x="15816" y="21600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4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ヒラギノ角ゴ ProN W3" charset="-128"/>
                <a:sym typeface="Gill Sans" charset="0"/>
              </a:endParaRPr>
            </a:p>
          </p:txBody>
        </p:sp>
      </p:grpSp>
      <p:sp>
        <p:nvSpPr>
          <p:cNvPr id="67" name="Shape 1026"/>
          <p:cNvSpPr/>
          <p:nvPr/>
        </p:nvSpPr>
        <p:spPr>
          <a:xfrm>
            <a:off x="2653540" y="18190547"/>
            <a:ext cx="5286705" cy="8194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/>
          <a:p>
            <a:pPr lvl="1">
              <a:defRPr sz="1800">
                <a:solidFill>
                  <a:srgbClr val="000000"/>
                </a:solidFill>
              </a:defRPr>
            </a:pPr>
            <a:r>
              <a:rPr lang="es-MX" sz="4200" dirty="0" smtClean="0">
                <a:solidFill>
                  <a:srgbClr val="53585F"/>
                </a:solidFill>
                <a:latin typeface="Droid Sans"/>
                <a:ea typeface="Droid Sans"/>
                <a:cs typeface="Droid Sans"/>
                <a:sym typeface="Droid Sans"/>
              </a:rPr>
              <a:t>2 cap</a:t>
            </a:r>
            <a:r>
              <a:rPr lang="es-ES" sz="4200" dirty="0" err="1" smtClean="0">
                <a:solidFill>
                  <a:srgbClr val="53585F"/>
                </a:solidFill>
                <a:latin typeface="Droid Sans"/>
                <a:ea typeface="Droid Sans"/>
                <a:cs typeface="Droid Sans"/>
                <a:sym typeface="Droid Sans"/>
              </a:rPr>
              <a:t>ítulos</a:t>
            </a:r>
            <a:r>
              <a:rPr lang="es-ES" sz="4200" dirty="0" smtClean="0">
                <a:solidFill>
                  <a:srgbClr val="53585F"/>
                </a:solidFill>
                <a:latin typeface="Droid Sans"/>
                <a:ea typeface="Droid Sans"/>
                <a:cs typeface="Droid Sans"/>
                <a:sym typeface="Droid Sans"/>
              </a:rPr>
              <a:t> - </a:t>
            </a:r>
            <a:r>
              <a:rPr lang="es-MX" sz="4200" dirty="0" smtClean="0">
                <a:solidFill>
                  <a:srgbClr val="53585F"/>
                </a:solidFill>
                <a:latin typeface="Droid Sans"/>
                <a:ea typeface="Droid Sans"/>
                <a:cs typeface="Droid Sans"/>
                <a:sym typeface="Droid Sans"/>
              </a:rPr>
              <a:t>10:00 </a:t>
            </a:r>
            <a:r>
              <a:rPr lang="es-MX" sz="4200" dirty="0">
                <a:solidFill>
                  <a:srgbClr val="53585F"/>
                </a:solidFill>
                <a:latin typeface="Droid Sans"/>
                <a:ea typeface="Droid Sans"/>
                <a:cs typeface="Droid Sans"/>
                <a:sym typeface="Droid Sans"/>
              </a:rPr>
              <a:t>p</a:t>
            </a:r>
            <a:r>
              <a:rPr lang="es-MX" sz="4200" dirty="0" smtClean="0">
                <a:solidFill>
                  <a:srgbClr val="53585F"/>
                </a:solidFill>
                <a:latin typeface="Droid Sans"/>
                <a:ea typeface="Droid Sans"/>
                <a:cs typeface="Droid Sans"/>
                <a:sym typeface="Droid Sans"/>
              </a:rPr>
              <a:t>m</a:t>
            </a:r>
            <a:endParaRPr sz="4200" dirty="0">
              <a:solidFill>
                <a:srgbClr val="53585F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68" name="Shape 1027"/>
          <p:cNvSpPr/>
          <p:nvPr/>
        </p:nvSpPr>
        <p:spPr>
          <a:xfrm>
            <a:off x="2715099" y="17307825"/>
            <a:ext cx="2938305" cy="927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/>
          <a:p>
            <a:pPr lvl="1">
              <a:defRPr sz="1800">
                <a:solidFill>
                  <a:srgbClr val="000000"/>
                </a:solidFill>
              </a:defRPr>
            </a:pPr>
            <a:r>
              <a:rPr lang="es-MX" sz="4900" dirty="0" smtClean="0">
                <a:latin typeface="Droid Sans"/>
                <a:ea typeface="Droid Sans"/>
                <a:cs typeface="Droid Sans"/>
                <a:sym typeface="Droid Sans"/>
              </a:rPr>
              <a:t>Leer libro</a:t>
            </a:r>
            <a:endParaRPr sz="4900" dirty="0">
              <a:latin typeface="Droid Sans"/>
              <a:ea typeface="Droid Sans"/>
              <a:cs typeface="Droid Sans"/>
              <a:sym typeface="Droid Sans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2170484" y="18117007"/>
            <a:ext cx="649813" cy="727568"/>
            <a:chOff x="12170484" y="15617419"/>
            <a:chExt cx="649813" cy="727568"/>
          </a:xfrm>
        </p:grpSpPr>
        <p:sp>
          <p:nvSpPr>
            <p:cNvPr id="66" name="Shape 1015"/>
            <p:cNvSpPr/>
            <p:nvPr/>
          </p:nvSpPr>
          <p:spPr>
            <a:xfrm>
              <a:off x="12170484" y="15690959"/>
              <a:ext cx="649813" cy="654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6AAA9"/>
            </a:solidFill>
            <a:ln w="381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6000">
                  <a:solidFill>
                    <a:srgbClr val="02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9" name="Shape 1952"/>
            <p:cNvSpPr/>
            <p:nvPr/>
          </p:nvSpPr>
          <p:spPr>
            <a:xfrm>
              <a:off x="12341567" y="15617419"/>
              <a:ext cx="307648" cy="70485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85725" tIns="85725" rIns="85725" bIns="85725" anchor="ctr">
              <a:spAutoFit/>
            </a:bodyPr>
            <a:lstStyle>
              <a:lvl1pPr>
                <a:defRPr sz="35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3500" b="1" dirty="0" err="1">
                  <a:solidFill>
                    <a:srgbClr val="FFFFFF"/>
                  </a:solidFill>
                </a:rPr>
                <a:t>i</a:t>
              </a:r>
              <a:endParaRPr sz="3500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12198477" y="15463198"/>
            <a:ext cx="649813" cy="727568"/>
            <a:chOff x="12170484" y="15617419"/>
            <a:chExt cx="649813" cy="727568"/>
          </a:xfrm>
        </p:grpSpPr>
        <p:sp>
          <p:nvSpPr>
            <p:cNvPr id="72" name="Shape 1015"/>
            <p:cNvSpPr/>
            <p:nvPr/>
          </p:nvSpPr>
          <p:spPr>
            <a:xfrm>
              <a:off x="12170484" y="15690959"/>
              <a:ext cx="649813" cy="654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6AAA9"/>
            </a:solidFill>
            <a:ln w="381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6000">
                  <a:solidFill>
                    <a:srgbClr val="02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3" name="Shape 1952"/>
            <p:cNvSpPr/>
            <p:nvPr/>
          </p:nvSpPr>
          <p:spPr>
            <a:xfrm>
              <a:off x="12341567" y="15617419"/>
              <a:ext cx="307648" cy="70485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85725" tIns="85725" rIns="85725" bIns="85725" anchor="ctr">
              <a:spAutoFit/>
            </a:bodyPr>
            <a:lstStyle>
              <a:lvl1pPr>
                <a:defRPr sz="35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3500" b="1" dirty="0" err="1">
                  <a:solidFill>
                    <a:srgbClr val="FFFFFF"/>
                  </a:solidFill>
                </a:rPr>
                <a:t>i</a:t>
              </a:r>
              <a:endParaRPr sz="3500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1033545" y="12225486"/>
            <a:ext cx="11723948" cy="1704530"/>
            <a:chOff x="1352219" y="5982355"/>
            <a:chExt cx="11135151" cy="1704530"/>
          </a:xfrm>
        </p:grpSpPr>
        <p:sp>
          <p:nvSpPr>
            <p:cNvPr id="82" name="Shape 1015"/>
            <p:cNvSpPr/>
            <p:nvPr/>
          </p:nvSpPr>
          <p:spPr>
            <a:xfrm>
              <a:off x="11837557" y="6635195"/>
              <a:ext cx="649813" cy="654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6AAA9"/>
            </a:solidFill>
            <a:ln w="381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6000">
                  <a:solidFill>
                    <a:srgbClr val="02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" name="Shape 1026"/>
            <p:cNvSpPr/>
            <p:nvPr/>
          </p:nvSpPr>
          <p:spPr>
            <a:xfrm>
              <a:off x="3034517" y="6867430"/>
              <a:ext cx="3941746" cy="81945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85725" tIns="85725" rIns="85725" bIns="85725" anchor="ctr">
              <a:spAutoFit/>
            </a:bodyPr>
            <a:lstStyle/>
            <a:p>
              <a:pPr lvl="1">
                <a:defRPr sz="1800">
                  <a:solidFill>
                    <a:srgbClr val="000000"/>
                  </a:solidFill>
                </a:defRPr>
              </a:pPr>
              <a:r>
                <a:rPr lang="es-MX" sz="4200" dirty="0" smtClean="0">
                  <a:solidFill>
                    <a:srgbClr val="53585F"/>
                  </a:solidFill>
                  <a:latin typeface="Droid Sans"/>
                  <a:ea typeface="Droid Sans"/>
                  <a:cs typeface="Droid Sans"/>
                  <a:sym typeface="Droid Sans"/>
                </a:rPr>
                <a:t>10 min - </a:t>
              </a:r>
              <a:r>
                <a:rPr lang="es-MX" sz="4200" dirty="0">
                  <a:solidFill>
                    <a:srgbClr val="53585F"/>
                  </a:solidFill>
                  <a:latin typeface="Droid Sans"/>
                  <a:ea typeface="Droid Sans"/>
                  <a:cs typeface="Droid Sans"/>
                  <a:sym typeface="Droid Sans"/>
                </a:rPr>
                <a:t>8</a:t>
              </a:r>
              <a:r>
                <a:rPr lang="es-MX" sz="4200" dirty="0" smtClean="0">
                  <a:solidFill>
                    <a:srgbClr val="53585F"/>
                  </a:solidFill>
                  <a:latin typeface="Droid Sans"/>
                  <a:ea typeface="Droid Sans"/>
                  <a:cs typeface="Droid Sans"/>
                  <a:sym typeface="Droid Sans"/>
                </a:rPr>
                <a:t>:00 </a:t>
              </a:r>
              <a:r>
                <a:rPr lang="es-MX" sz="4200" dirty="0">
                  <a:solidFill>
                    <a:srgbClr val="53585F"/>
                  </a:solidFill>
                  <a:latin typeface="Droid Sans"/>
                  <a:ea typeface="Droid Sans"/>
                  <a:cs typeface="Droid Sans"/>
                  <a:sym typeface="Droid Sans"/>
                </a:rPr>
                <a:t>a</a:t>
              </a:r>
              <a:r>
                <a:rPr lang="es-MX" sz="4200" dirty="0" smtClean="0">
                  <a:solidFill>
                    <a:srgbClr val="53585F"/>
                  </a:solidFill>
                  <a:latin typeface="Droid Sans"/>
                  <a:ea typeface="Droid Sans"/>
                  <a:cs typeface="Droid Sans"/>
                  <a:sym typeface="Droid Sans"/>
                </a:rPr>
                <a:t>m</a:t>
              </a:r>
              <a:endParaRPr sz="4200" dirty="0">
                <a:solidFill>
                  <a:srgbClr val="53585F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84" name="Shape 1027"/>
            <p:cNvSpPr/>
            <p:nvPr/>
          </p:nvSpPr>
          <p:spPr>
            <a:xfrm>
              <a:off x="2949322" y="5982355"/>
              <a:ext cx="2460356" cy="92717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85725" tIns="85725" rIns="85725" bIns="85725" anchor="ctr">
              <a:spAutoFit/>
            </a:bodyPr>
            <a:lstStyle/>
            <a:p>
              <a:pPr lvl="1">
                <a:defRPr sz="1800">
                  <a:solidFill>
                    <a:srgbClr val="000000"/>
                  </a:solidFill>
                </a:defRPr>
              </a:pPr>
              <a:r>
                <a:rPr lang="es-MX" sz="4900" dirty="0" smtClean="0">
                  <a:latin typeface="Droid Sans"/>
                  <a:ea typeface="Droid Sans"/>
                  <a:cs typeface="Droid Sans"/>
                  <a:sym typeface="Droid Sans"/>
                </a:rPr>
                <a:t>Meditar </a:t>
              </a:r>
              <a:endParaRPr sz="4900" dirty="0"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85" name="Shape 1952"/>
            <p:cNvSpPr/>
            <p:nvPr/>
          </p:nvSpPr>
          <p:spPr>
            <a:xfrm>
              <a:off x="11982060" y="6561655"/>
              <a:ext cx="307648" cy="70485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85725" tIns="85725" rIns="85725" bIns="85725" anchor="ctr">
              <a:spAutoFit/>
            </a:bodyPr>
            <a:lstStyle>
              <a:lvl1pPr>
                <a:defRPr sz="35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3500" b="1" dirty="0" err="1">
                  <a:solidFill>
                    <a:srgbClr val="FFFFFF"/>
                  </a:solidFill>
                </a:rPr>
                <a:t>i</a:t>
              </a:r>
              <a:endParaRPr sz="3500" b="1" dirty="0">
                <a:solidFill>
                  <a:srgbClr val="FFFFFF"/>
                </a:solidFill>
              </a:endParaRPr>
            </a:p>
          </p:txBody>
        </p:sp>
        <p:sp>
          <p:nvSpPr>
            <p:cNvPr id="86" name="Freeform 27"/>
            <p:cNvSpPr>
              <a:spLocks/>
            </p:cNvSpPr>
            <p:nvPr/>
          </p:nvSpPr>
          <p:spPr bwMode="auto">
            <a:xfrm>
              <a:off x="1352219" y="6300479"/>
              <a:ext cx="813184" cy="918194"/>
            </a:xfrm>
            <a:custGeom>
              <a:avLst/>
              <a:gdLst>
                <a:gd name="T0" fmla="*/ 8069926 w 21600"/>
                <a:gd name="T1" fmla="*/ 12129950 h 21600"/>
                <a:gd name="T2" fmla="*/ 7470073 w 21600"/>
                <a:gd name="T3" fmla="*/ 12777630 h 21600"/>
                <a:gd name="T4" fmla="*/ 6892202 w 21600"/>
                <a:gd name="T5" fmla="*/ 12104860 h 21600"/>
                <a:gd name="T6" fmla="*/ 3623310 w 21600"/>
                <a:gd name="T7" fmla="*/ 8305140 h 21600"/>
                <a:gd name="T8" fmla="*/ 4688103 w 21600"/>
                <a:gd name="T9" fmla="*/ 7154886 h 21600"/>
                <a:gd name="T10" fmla="*/ 7337569 w 21600"/>
                <a:gd name="T11" fmla="*/ 10377519 h 21600"/>
                <a:gd name="T12" fmla="*/ 13127343 w 21600"/>
                <a:gd name="T13" fmla="*/ 4350178 h 21600"/>
                <a:gd name="T14" fmla="*/ 14205465 w 21600"/>
                <a:gd name="T15" fmla="*/ 5494944 h 21600"/>
                <a:gd name="T16" fmla="*/ 8069926 w 21600"/>
                <a:gd name="T17" fmla="*/ 12129950 h 21600"/>
                <a:gd name="T18" fmla="*/ 8468250 w 21600"/>
                <a:gd name="T19" fmla="*/ 0 h 21600"/>
                <a:gd name="T20" fmla="*/ 0 w 21600"/>
                <a:gd name="T21" fmla="*/ 8467438 h 21600"/>
                <a:gd name="T22" fmla="*/ 8468250 w 21600"/>
                <a:gd name="T23" fmla="*/ 16936472 h 21600"/>
                <a:gd name="T24" fmla="*/ 16936472 w 21600"/>
                <a:gd name="T25" fmla="*/ 8467438 h 21600"/>
                <a:gd name="T26" fmla="*/ 8468250 w 21600"/>
                <a:gd name="T27" fmla="*/ 0 h 2160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600" h="21600">
                  <a:moveTo>
                    <a:pt x="10292" y="15470"/>
                  </a:moveTo>
                  <a:lnTo>
                    <a:pt x="9527" y="16296"/>
                  </a:lnTo>
                  <a:lnTo>
                    <a:pt x="8790" y="15438"/>
                  </a:lnTo>
                  <a:lnTo>
                    <a:pt x="4621" y="10592"/>
                  </a:lnTo>
                  <a:lnTo>
                    <a:pt x="5979" y="9125"/>
                  </a:lnTo>
                  <a:lnTo>
                    <a:pt x="9358" y="13235"/>
                  </a:lnTo>
                  <a:lnTo>
                    <a:pt x="16742" y="5548"/>
                  </a:lnTo>
                  <a:lnTo>
                    <a:pt x="18117" y="7008"/>
                  </a:lnTo>
                  <a:lnTo>
                    <a:pt x="10292" y="15470"/>
                  </a:lnTo>
                  <a:close/>
                  <a:moveTo>
                    <a:pt x="10800" y="0"/>
                  </a:moveTo>
                  <a:cubicBezTo>
                    <a:pt x="4837" y="0"/>
                    <a:pt x="0" y="4835"/>
                    <a:pt x="0" y="10799"/>
                  </a:cubicBezTo>
                  <a:cubicBezTo>
                    <a:pt x="0" y="16762"/>
                    <a:pt x="4838" y="21600"/>
                    <a:pt x="10800" y="21600"/>
                  </a:cubicBezTo>
                  <a:cubicBezTo>
                    <a:pt x="16762" y="21600"/>
                    <a:pt x="21600" y="16762"/>
                    <a:pt x="21600" y="10799"/>
                  </a:cubicBezTo>
                  <a:cubicBezTo>
                    <a:pt x="21600" y="4835"/>
                    <a:pt x="16763" y="0"/>
                    <a:pt x="10800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lIns="0" tIns="0" rIns="0" bIns="0"/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4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ヒラギノ角ゴ ProN W3" charset="-128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774954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7"/>
          <p:cNvSpPr/>
          <p:nvPr/>
        </p:nvSpPr>
        <p:spPr>
          <a:xfrm>
            <a:off x="-52226" y="-55622"/>
            <a:ext cx="13769235" cy="96534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" name="Shape 29"/>
          <p:cNvSpPr/>
          <p:nvPr/>
        </p:nvSpPr>
        <p:spPr>
          <a:xfrm>
            <a:off x="9588936" y="343833"/>
            <a:ext cx="400510" cy="394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86" extrusionOk="0">
                <a:moveTo>
                  <a:pt x="0" y="3701"/>
                </a:moveTo>
                <a:cubicBezTo>
                  <a:pt x="2723" y="1439"/>
                  <a:pt x="6392" y="118"/>
                  <a:pt x="10258" y="7"/>
                </a:cubicBezTo>
                <a:cubicBezTo>
                  <a:pt x="14498" y="-114"/>
                  <a:pt x="18608" y="1224"/>
                  <a:pt x="21600" y="3701"/>
                </a:cubicBezTo>
                <a:lnTo>
                  <a:pt x="10800" y="21486"/>
                </a:lnTo>
                <a:lnTo>
                  <a:pt x="0" y="3701"/>
                </a:lnTo>
                <a:close/>
              </a:path>
            </a:pathLst>
          </a:custGeom>
          <a:solidFill>
            <a:srgbClr val="FFFFFF"/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" name="Shape 31"/>
          <p:cNvSpPr/>
          <p:nvPr/>
        </p:nvSpPr>
        <p:spPr>
          <a:xfrm>
            <a:off x="10455275" y="397057"/>
            <a:ext cx="287624" cy="288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" name="Shape 32"/>
          <p:cNvSpPr/>
          <p:nvPr/>
        </p:nvSpPr>
        <p:spPr>
          <a:xfrm>
            <a:off x="11464925" y="190500"/>
            <a:ext cx="305594" cy="5016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13" y="0"/>
                </a:moveTo>
                <a:cubicBezTo>
                  <a:pt x="6002" y="0"/>
                  <a:pt x="5190" y="495"/>
                  <a:pt x="5190" y="1111"/>
                </a:cubicBezTo>
                <a:lnTo>
                  <a:pt x="5190" y="1641"/>
                </a:lnTo>
                <a:lnTo>
                  <a:pt x="4713" y="1641"/>
                </a:lnTo>
                <a:cubicBezTo>
                  <a:pt x="2112" y="1641"/>
                  <a:pt x="0" y="2927"/>
                  <a:pt x="0" y="4511"/>
                </a:cubicBezTo>
                <a:lnTo>
                  <a:pt x="0" y="18746"/>
                </a:lnTo>
                <a:cubicBezTo>
                  <a:pt x="0" y="20331"/>
                  <a:pt x="2112" y="21600"/>
                  <a:pt x="4713" y="21600"/>
                </a:cubicBezTo>
                <a:lnTo>
                  <a:pt x="16915" y="21600"/>
                </a:lnTo>
                <a:cubicBezTo>
                  <a:pt x="19516" y="21600"/>
                  <a:pt x="21600" y="20331"/>
                  <a:pt x="21600" y="18746"/>
                </a:cubicBezTo>
                <a:lnTo>
                  <a:pt x="21600" y="4511"/>
                </a:lnTo>
                <a:cubicBezTo>
                  <a:pt x="21600" y="2927"/>
                  <a:pt x="19516" y="1641"/>
                  <a:pt x="16915" y="1641"/>
                </a:cubicBezTo>
                <a:lnTo>
                  <a:pt x="16410" y="1641"/>
                </a:lnTo>
                <a:lnTo>
                  <a:pt x="16410" y="1111"/>
                </a:lnTo>
                <a:cubicBezTo>
                  <a:pt x="16410" y="495"/>
                  <a:pt x="15598" y="0"/>
                  <a:pt x="14587" y="0"/>
                </a:cubicBezTo>
                <a:lnTo>
                  <a:pt x="7013" y="0"/>
                </a:lnTo>
                <a:close/>
              </a:path>
            </a:pathLst>
          </a:custGeom>
          <a:solidFill>
            <a:srgbClr val="C7C7C7"/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" name="Shape 34"/>
          <p:cNvSpPr/>
          <p:nvPr/>
        </p:nvSpPr>
        <p:spPr>
          <a:xfrm>
            <a:off x="12030299" y="98366"/>
            <a:ext cx="1360049" cy="730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>
            <a:lvl1pPr>
              <a:defRPr sz="37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700" dirty="0">
                <a:solidFill>
                  <a:srgbClr val="FFFFFF"/>
                </a:solidFill>
              </a:rPr>
              <a:t>12:30</a:t>
            </a:r>
          </a:p>
        </p:txBody>
      </p:sp>
      <p:sp>
        <p:nvSpPr>
          <p:cNvPr id="7" name="Shape 45"/>
          <p:cNvSpPr/>
          <p:nvPr/>
        </p:nvSpPr>
        <p:spPr>
          <a:xfrm>
            <a:off x="-48126" y="934479"/>
            <a:ext cx="13764126" cy="2070299"/>
          </a:xfrm>
          <a:prstGeom prst="rect">
            <a:avLst/>
          </a:prstGeom>
          <a:solidFill>
            <a:srgbClr val="0D79CC"/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21" name="Group 20"/>
          <p:cNvGrpSpPr/>
          <p:nvPr/>
        </p:nvGrpSpPr>
        <p:grpSpPr>
          <a:xfrm>
            <a:off x="9460" y="22658837"/>
            <a:ext cx="13716001" cy="1979598"/>
            <a:chOff x="9460" y="22658837"/>
            <a:chExt cx="13716001" cy="1979598"/>
          </a:xfrm>
        </p:grpSpPr>
        <p:sp>
          <p:nvSpPr>
            <p:cNvPr id="8" name="Shape 75"/>
            <p:cNvSpPr/>
            <p:nvPr/>
          </p:nvSpPr>
          <p:spPr>
            <a:xfrm>
              <a:off x="9460" y="22658837"/>
              <a:ext cx="13716001" cy="1979598"/>
            </a:xfrm>
            <a:prstGeom prst="rect">
              <a:avLst/>
            </a:prstGeom>
            <a:solidFill/>
            <a:ln w="381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6000"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2409597" y="23194353"/>
              <a:ext cx="1159232" cy="604365"/>
              <a:chOff x="2409597" y="23194353"/>
              <a:chExt cx="1159232" cy="604365"/>
            </a:xfrm>
          </p:grpSpPr>
          <p:sp>
            <p:nvSpPr>
              <p:cNvPr id="9" name="Shape 76"/>
              <p:cNvSpPr/>
              <p:nvPr/>
            </p:nvSpPr>
            <p:spPr>
              <a:xfrm rot="1950212">
                <a:off x="2482409" y="23253566"/>
                <a:ext cx="1086420" cy="5451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26" h="20613" extrusionOk="0">
                    <a:moveTo>
                      <a:pt x="0" y="20416"/>
                    </a:moveTo>
                    <a:lnTo>
                      <a:pt x="14825" y="1709"/>
                    </a:lnTo>
                    <a:cubicBezTo>
                      <a:pt x="16455" y="-987"/>
                      <a:pt x="18906" y="-428"/>
                      <a:pt x="20178" y="2930"/>
                    </a:cubicBezTo>
                    <a:cubicBezTo>
                      <a:pt x="21600" y="6682"/>
                      <a:pt x="20919" y="12050"/>
                      <a:pt x="18766" y="14054"/>
                    </a:cubicBezTo>
                    <a:lnTo>
                      <a:pt x="13346" y="20613"/>
                    </a:lnTo>
                  </a:path>
                </a:pathLst>
              </a:custGeom>
              <a:ln w="76200">
                <a:solidFill>
                  <a:srgbClr val="DCDEE0"/>
                </a:solidFill>
                <a:miter lim="400000"/>
              </a:ln>
            </p:spPr>
            <p:txBody>
              <a:bodyPr lIns="0" tIns="0" rIns="0" bIns="0"/>
              <a:lstStyle/>
              <a:p>
                <a:pPr lvl="0">
                  <a:defRPr sz="6000">
                    <a:solidFill>
                      <a:srgbClr val="DCDEE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0" name="Shape 77"/>
              <p:cNvSpPr/>
              <p:nvPr/>
            </p:nvSpPr>
            <p:spPr>
              <a:xfrm rot="16200000">
                <a:off x="2273812" y="23330138"/>
                <a:ext cx="530741" cy="2591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10463" y="0"/>
                    </a:lnTo>
                    <a:lnTo>
                      <a:pt x="21600" y="21600"/>
                    </a:lnTo>
                  </a:path>
                </a:pathLst>
              </a:custGeom>
              <a:ln w="76200">
                <a:solidFill>
                  <a:srgbClr val="DCDEE0"/>
                </a:solidFill>
                <a:miter lim="400000"/>
              </a:ln>
            </p:spPr>
            <p:txBody>
              <a:bodyPr lIns="0" tIns="0" rIns="0" bIns="0"/>
              <a:lstStyle/>
              <a:p>
                <a:pPr lvl="0">
                  <a:defRPr sz="6000">
                    <a:solidFill>
                      <a:srgbClr val="DCDEE0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12" name="Shape 79"/>
            <p:cNvSpPr/>
            <p:nvPr/>
          </p:nvSpPr>
          <p:spPr>
            <a:xfrm>
              <a:off x="6197391" y="23180413"/>
              <a:ext cx="1270001" cy="6284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029"/>
                  </a:moveTo>
                  <a:lnTo>
                    <a:pt x="10800" y="0"/>
                  </a:lnTo>
                  <a:lnTo>
                    <a:pt x="21600" y="8029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8029"/>
                  </a:lnTo>
                  <a:close/>
                </a:path>
              </a:pathLst>
            </a:custGeom>
            <a:ln w="76200">
              <a:solidFill>
                <a:srgbClr val="DCDEE0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6000"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10064291" y="23256613"/>
              <a:ext cx="1226288" cy="611720"/>
              <a:chOff x="10064291" y="23256613"/>
              <a:chExt cx="1226288" cy="611720"/>
            </a:xfrm>
          </p:grpSpPr>
          <p:sp>
            <p:nvSpPr>
              <p:cNvPr id="11" name="Shape 78"/>
              <p:cNvSpPr/>
              <p:nvPr/>
            </p:nvSpPr>
            <p:spPr>
              <a:xfrm rot="16200000">
                <a:off x="10628707" y="23002768"/>
                <a:ext cx="408027" cy="915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020" y="21488"/>
                    </a:lnTo>
                    <a:lnTo>
                      <a:pt x="0" y="21600"/>
                    </a:lnTo>
                  </a:path>
                </a:pathLst>
              </a:custGeom>
              <a:ln w="76200">
                <a:solidFill>
                  <a:srgbClr val="DCDEE0"/>
                </a:solidFill>
                <a:miter lim="400000"/>
              </a:ln>
            </p:spPr>
            <p:txBody>
              <a:bodyPr lIns="0" tIns="0" rIns="0" bIns="0"/>
              <a:lstStyle/>
              <a:p>
                <a:pPr lvl="0">
                  <a:defRPr sz="6000"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" name="Shape 80"/>
              <p:cNvSpPr/>
              <p:nvPr/>
            </p:nvSpPr>
            <p:spPr>
              <a:xfrm>
                <a:off x="10064291" y="23473486"/>
                <a:ext cx="993518" cy="394847"/>
              </a:xfrm>
              <a:prstGeom prst="rect">
                <a:avLst/>
              </a:prstGeom>
              <a:ln w="76200">
                <a:solidFill>
                  <a:srgbClr val="DCDEE0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6000"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sp>
        <p:nvSpPr>
          <p:cNvPr id="14" name="Shape 46"/>
          <p:cNvSpPr/>
          <p:nvPr/>
        </p:nvSpPr>
        <p:spPr>
          <a:xfrm>
            <a:off x="5106883" y="1389607"/>
            <a:ext cx="3149387" cy="1065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>
            <a:lvl1pPr>
              <a:defRPr sz="5800">
                <a:latin typeface="Droid Sans"/>
                <a:ea typeface="Droid Sans"/>
                <a:cs typeface="Droid Sans"/>
                <a:sym typeface="Droid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s-ES_tradnl" sz="5800" dirty="0" err="1" smtClean="0">
                <a:solidFill>
                  <a:srgbClr val="FFFFFF"/>
                </a:solidFill>
              </a:rPr>
              <a:t>Progress</a:t>
            </a:r>
            <a:endParaRPr sz="5800" dirty="0">
              <a:solidFill>
                <a:srgbClr val="FFFFFF"/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909456" y="1576568"/>
            <a:ext cx="1104365" cy="652807"/>
            <a:chOff x="909456" y="1576568"/>
            <a:chExt cx="1104365" cy="652807"/>
          </a:xfrm>
        </p:grpSpPr>
        <p:sp>
          <p:nvSpPr>
            <p:cNvPr id="15" name="Shape 47"/>
            <p:cNvSpPr/>
            <p:nvPr/>
          </p:nvSpPr>
          <p:spPr>
            <a:xfrm>
              <a:off x="909456" y="1576568"/>
              <a:ext cx="1104365" cy="1"/>
            </a:xfrm>
            <a:prstGeom prst="line">
              <a:avLst/>
            </a:prstGeom>
            <a:ln w="152400">
              <a:solidFill>
                <a:srgbClr val="FFFFFF"/>
              </a:solidFill>
              <a:miter lim="400000"/>
            </a:ln>
          </p:spPr>
          <p:txBody>
            <a:bodyPr lIns="0" tIns="0" rIns="0" bIns="0"/>
            <a:lstStyle/>
            <a:p>
              <a:pPr lvl="0">
                <a:defRPr sz="6000"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" name="Shape 48"/>
            <p:cNvSpPr/>
            <p:nvPr/>
          </p:nvSpPr>
          <p:spPr>
            <a:xfrm>
              <a:off x="909456" y="1911874"/>
              <a:ext cx="1104365" cy="1"/>
            </a:xfrm>
            <a:prstGeom prst="line">
              <a:avLst/>
            </a:prstGeom>
            <a:ln w="152400">
              <a:solidFill>
                <a:srgbClr val="FFFFFF"/>
              </a:solidFill>
              <a:miter lim="400000"/>
            </a:ln>
          </p:spPr>
          <p:txBody>
            <a:bodyPr lIns="0" tIns="0" rIns="0" bIns="0"/>
            <a:lstStyle/>
            <a:p>
              <a:pPr lvl="0">
                <a:defRPr sz="6000"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" name="Shape 49"/>
            <p:cNvSpPr/>
            <p:nvPr/>
          </p:nvSpPr>
          <p:spPr>
            <a:xfrm>
              <a:off x="909456" y="2229374"/>
              <a:ext cx="1104365" cy="1"/>
            </a:xfrm>
            <a:prstGeom prst="line">
              <a:avLst/>
            </a:prstGeom>
            <a:ln w="152400">
              <a:solidFill>
                <a:srgbClr val="FFFFFF"/>
              </a:solidFill>
              <a:miter lim="400000"/>
            </a:ln>
          </p:spPr>
          <p:txBody>
            <a:bodyPr lIns="0" tIns="0" rIns="0" bIns="0"/>
            <a:lstStyle/>
            <a:p>
              <a:pPr lvl="0">
                <a:defRPr sz="6000"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24" name="Oval 23"/>
          <p:cNvSpPr/>
          <p:nvPr/>
        </p:nvSpPr>
        <p:spPr>
          <a:xfrm>
            <a:off x="11770519" y="1188453"/>
            <a:ext cx="1502776" cy="1562350"/>
          </a:xfrm>
          <a:prstGeom prst="ellipse">
            <a:avLst/>
          </a:prstGeom>
          <a:solidFill>
            <a:schemeClr val="bg1"/>
          </a:solidFill>
          <a:ln w="381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293" tIns="64293" rIns="64293" bIns="64293" numCol="1" spcCol="38100" rtlCol="0" anchor="ctr">
            <a:spAutoFit/>
          </a:bodyPr>
          <a:lstStyle/>
          <a:p>
            <a:pPr marL="0" marR="0" indent="0" algn="ctr" defTabSz="8763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6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3" name="Freeform 19"/>
          <p:cNvSpPr>
            <a:spLocks/>
          </p:cNvSpPr>
          <p:nvPr/>
        </p:nvSpPr>
        <p:spPr bwMode="auto">
          <a:xfrm>
            <a:off x="11767474" y="1186305"/>
            <a:ext cx="1505821" cy="1562350"/>
          </a:xfrm>
          <a:custGeom>
            <a:avLst/>
            <a:gdLst>
              <a:gd name="T0" fmla="*/ 13639983 w 21600"/>
              <a:gd name="T1" fmla="*/ 0 h 21600"/>
              <a:gd name="T2" fmla="*/ 3030851 w 21600"/>
              <a:gd name="T3" fmla="*/ 0 h 21600"/>
              <a:gd name="T4" fmla="*/ 0 w 21600"/>
              <a:gd name="T5" fmla="*/ 3030851 h 21600"/>
              <a:gd name="T6" fmla="*/ 0 w 21600"/>
              <a:gd name="T7" fmla="*/ 13639983 h 21600"/>
              <a:gd name="T8" fmla="*/ 3030851 w 21600"/>
              <a:gd name="T9" fmla="*/ 16670834 h 21600"/>
              <a:gd name="T10" fmla="*/ 13639983 w 21600"/>
              <a:gd name="T11" fmla="*/ 16670834 h 21600"/>
              <a:gd name="T12" fmla="*/ 16670834 w 21600"/>
              <a:gd name="T13" fmla="*/ 13639983 h 21600"/>
              <a:gd name="T14" fmla="*/ 16670834 w 21600"/>
              <a:gd name="T15" fmla="*/ 3030851 h 21600"/>
              <a:gd name="T16" fmla="*/ 13639983 w 21600"/>
              <a:gd name="T17" fmla="*/ 0 h 21600"/>
              <a:gd name="T18" fmla="*/ 13642288 w 21600"/>
              <a:gd name="T19" fmla="*/ 9851231 h 21600"/>
              <a:gd name="T20" fmla="*/ 9851231 w 21600"/>
              <a:gd name="T21" fmla="*/ 9851231 h 21600"/>
              <a:gd name="T22" fmla="*/ 9851231 w 21600"/>
              <a:gd name="T23" fmla="*/ 13640760 h 21600"/>
              <a:gd name="T24" fmla="*/ 6819602 w 21600"/>
              <a:gd name="T25" fmla="*/ 13640760 h 21600"/>
              <a:gd name="T26" fmla="*/ 6819602 w 21600"/>
              <a:gd name="T27" fmla="*/ 9851231 h 21600"/>
              <a:gd name="T28" fmla="*/ 3033157 w 21600"/>
              <a:gd name="T29" fmla="*/ 9851231 h 21600"/>
              <a:gd name="T30" fmla="*/ 3033157 w 21600"/>
              <a:gd name="T31" fmla="*/ 6819602 h 21600"/>
              <a:gd name="T32" fmla="*/ 6819602 w 21600"/>
              <a:gd name="T33" fmla="*/ 6819602 h 21600"/>
              <a:gd name="T34" fmla="*/ 6819602 w 21600"/>
              <a:gd name="T35" fmla="*/ 3030851 h 21600"/>
              <a:gd name="T36" fmla="*/ 9851231 w 21600"/>
              <a:gd name="T37" fmla="*/ 3030851 h 21600"/>
              <a:gd name="T38" fmla="*/ 9851231 w 21600"/>
              <a:gd name="T39" fmla="*/ 6819602 h 21600"/>
              <a:gd name="T40" fmla="*/ 13643066 w 21600"/>
              <a:gd name="T41" fmla="*/ 6819602 h 21600"/>
              <a:gd name="T42" fmla="*/ 13643066 w 21600"/>
              <a:gd name="T43" fmla="*/ 9851231 h 21600"/>
              <a:gd name="T44" fmla="*/ 13642288 w 21600"/>
              <a:gd name="T45" fmla="*/ 9851231 h 21600"/>
              <a:gd name="T46" fmla="*/ 13642288 w 21600"/>
              <a:gd name="T47" fmla="*/ 9851231 h 21600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21600" h="21600"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1758"/>
                  <a:pt x="0" y="3927"/>
                </a:cubicBezTo>
                <a:lnTo>
                  <a:pt x="0" y="17673"/>
                </a:lnTo>
                <a:cubicBezTo>
                  <a:pt x="0" y="19842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4" y="21600"/>
                  <a:pt x="21600" y="19842"/>
                  <a:pt x="21600" y="17673"/>
                </a:cubicBezTo>
                <a:lnTo>
                  <a:pt x="21600" y="3927"/>
                </a:lnTo>
                <a:cubicBezTo>
                  <a:pt x="21600" y="1758"/>
                  <a:pt x="19843" y="0"/>
                  <a:pt x="17673" y="0"/>
                </a:cubicBezTo>
                <a:close/>
                <a:moveTo>
                  <a:pt x="17676" y="12764"/>
                </a:moveTo>
                <a:lnTo>
                  <a:pt x="12764" y="12764"/>
                </a:lnTo>
                <a:lnTo>
                  <a:pt x="12764" y="17674"/>
                </a:lnTo>
                <a:lnTo>
                  <a:pt x="8836" y="17674"/>
                </a:lnTo>
                <a:lnTo>
                  <a:pt x="8836" y="12764"/>
                </a:lnTo>
                <a:lnTo>
                  <a:pt x="3930" y="12764"/>
                </a:lnTo>
                <a:lnTo>
                  <a:pt x="3930" y="8836"/>
                </a:lnTo>
                <a:lnTo>
                  <a:pt x="8836" y="8836"/>
                </a:lnTo>
                <a:lnTo>
                  <a:pt x="8836" y="3927"/>
                </a:lnTo>
                <a:lnTo>
                  <a:pt x="12764" y="3927"/>
                </a:lnTo>
                <a:lnTo>
                  <a:pt x="12764" y="8836"/>
                </a:lnTo>
                <a:lnTo>
                  <a:pt x="17677" y="8836"/>
                </a:lnTo>
                <a:lnTo>
                  <a:pt x="17677" y="12764"/>
                </a:lnTo>
                <a:lnTo>
                  <a:pt x="17676" y="12764"/>
                </a:lnTo>
                <a:close/>
                <a:moveTo>
                  <a:pt x="17676" y="12764"/>
                </a:moveTo>
              </a:path>
            </a:pathLst>
          </a:custGeom>
          <a:solidFill>
            <a:srgbClr val="0D79CC"/>
          </a:solidFill>
          <a:ln>
            <a:noFill/>
          </a:ln>
        </p:spPr>
        <p:txBody>
          <a:bodyPr lIns="0" tIns="0" rIns="0" bIns="0"/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MX" sz="4800" b="0" i="0" u="none" strike="noStrike" kern="1200" cap="none" spc="0" normalizeH="0" baseline="0" noProof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ea typeface="ヒラギノ角ゴ ProN W3" charset="-128"/>
              <a:sym typeface="Gill Sans" charset="0"/>
            </a:endParaRPr>
          </a:p>
        </p:txBody>
      </p:sp>
      <p:sp>
        <p:nvSpPr>
          <p:cNvPr id="38" name="Shape 40"/>
          <p:cNvSpPr/>
          <p:nvPr/>
        </p:nvSpPr>
        <p:spPr>
          <a:xfrm>
            <a:off x="-14380" y="3047442"/>
            <a:ext cx="13795559" cy="1835151"/>
          </a:xfrm>
          <a:prstGeom prst="rect">
            <a:avLst/>
          </a:prstGeom>
          <a:solidFill>
            <a:srgbClr val="00B0F0"/>
          </a:solidFill>
          <a:ln w="38100">
            <a:miter lim="400000"/>
          </a:ln>
        </p:spPr>
        <p:txBody>
          <a:bodyPr lIns="0" tIns="0" rIns="0" bIns="0" anchor="ctr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" name="Shape 43"/>
          <p:cNvSpPr/>
          <p:nvPr/>
        </p:nvSpPr>
        <p:spPr>
          <a:xfrm>
            <a:off x="1323546" y="3502432"/>
            <a:ext cx="4081246" cy="881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>
            <a:lvl1pPr>
              <a:defRPr sz="4600"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s-MX" sz="4600" b="1" dirty="0" smtClean="0">
                <a:solidFill>
                  <a:srgbClr val="FFFFFF"/>
                </a:solidFill>
              </a:rPr>
              <a:t>Metas para hoy</a:t>
            </a:r>
          </a:p>
        </p:txBody>
      </p:sp>
      <p:sp>
        <p:nvSpPr>
          <p:cNvPr id="42" name="Shape 44"/>
          <p:cNvSpPr/>
          <p:nvPr/>
        </p:nvSpPr>
        <p:spPr>
          <a:xfrm>
            <a:off x="9714781" y="3510189"/>
            <a:ext cx="2337178" cy="881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85725" tIns="85725" rIns="85725" bIns="85725" anchor="ctr">
            <a:spAutoFit/>
          </a:bodyPr>
          <a:lstStyle>
            <a:lvl1pPr>
              <a:defRPr sz="4600"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s-MX" sz="4600" b="1" dirty="0" smtClean="0">
                <a:solidFill>
                  <a:srgbClr val="FFFFFF"/>
                </a:solidFill>
              </a:rPr>
              <a:t>Historial</a:t>
            </a:r>
            <a:endParaRPr sz="4600" b="1" dirty="0">
              <a:solidFill>
                <a:srgbClr val="FFFFFF"/>
              </a:solidFill>
            </a:endParaRPr>
          </a:p>
        </p:txBody>
      </p:sp>
      <p:sp>
        <p:nvSpPr>
          <p:cNvPr id="51" name="Shape 41"/>
          <p:cNvSpPr/>
          <p:nvPr/>
        </p:nvSpPr>
        <p:spPr>
          <a:xfrm>
            <a:off x="6883112" y="4911141"/>
            <a:ext cx="6759311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/>
          <a:lstStyle/>
          <a:p>
            <a:pPr lvl="0">
              <a:defRPr sz="60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22" name="Group 21"/>
          <p:cNvGrpSpPr/>
          <p:nvPr/>
        </p:nvGrpSpPr>
        <p:grpSpPr>
          <a:xfrm>
            <a:off x="1390694" y="5951166"/>
            <a:ext cx="11096676" cy="1735719"/>
            <a:chOff x="1390694" y="5951166"/>
            <a:chExt cx="11096676" cy="1735719"/>
          </a:xfrm>
        </p:grpSpPr>
        <p:sp>
          <p:nvSpPr>
            <p:cNvPr id="58" name="Shape 1015"/>
            <p:cNvSpPr/>
            <p:nvPr/>
          </p:nvSpPr>
          <p:spPr>
            <a:xfrm>
              <a:off x="11837557" y="6635195"/>
              <a:ext cx="649813" cy="654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6AAA9"/>
            </a:solidFill>
            <a:ln w="381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6000">
                  <a:solidFill>
                    <a:srgbClr val="02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9" name="Shape 1026"/>
            <p:cNvSpPr/>
            <p:nvPr/>
          </p:nvSpPr>
          <p:spPr>
            <a:xfrm>
              <a:off x="2689050" y="6867430"/>
              <a:ext cx="4632679" cy="81945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85725" tIns="85725" rIns="85725" bIns="85725" anchor="ctr">
              <a:spAutoFit/>
            </a:bodyPr>
            <a:lstStyle/>
            <a:p>
              <a:pPr lvl="1">
                <a:defRPr sz="1800">
                  <a:solidFill>
                    <a:srgbClr val="000000"/>
                  </a:solidFill>
                </a:defRPr>
              </a:pPr>
              <a:r>
                <a:rPr lang="es-MX" sz="4200" dirty="0" err="1" smtClean="0">
                  <a:solidFill>
                    <a:srgbClr val="53585F"/>
                  </a:solidFill>
                  <a:latin typeface="Droid Sans"/>
                  <a:ea typeface="Droid Sans"/>
                  <a:cs typeface="Droid Sans"/>
                  <a:sym typeface="Droid Sans"/>
                </a:rPr>
                <a:t>Today</a:t>
              </a:r>
              <a:r>
                <a:rPr lang="es-MX" sz="4200" dirty="0" smtClean="0">
                  <a:solidFill>
                    <a:srgbClr val="53585F"/>
                  </a:solidFill>
                  <a:latin typeface="Droid Sans"/>
                  <a:ea typeface="Droid Sans"/>
                  <a:cs typeface="Droid Sans"/>
                  <a:sym typeface="Droid Sans"/>
                </a:rPr>
                <a:t> at 4:00 pm</a:t>
              </a:r>
              <a:endParaRPr sz="4200" dirty="0">
                <a:solidFill>
                  <a:srgbClr val="53585F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60" name="Shape 1027"/>
            <p:cNvSpPr/>
            <p:nvPr/>
          </p:nvSpPr>
          <p:spPr>
            <a:xfrm>
              <a:off x="3059463" y="5951166"/>
              <a:ext cx="2938305" cy="92717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85725" tIns="85725" rIns="85725" bIns="85725" anchor="ctr">
              <a:spAutoFit/>
            </a:bodyPr>
            <a:lstStyle/>
            <a:p>
              <a:pPr lvl="1">
                <a:defRPr sz="1800">
                  <a:solidFill>
                    <a:srgbClr val="000000"/>
                  </a:solidFill>
                </a:defRPr>
              </a:pPr>
              <a:r>
                <a:rPr lang="es-MX" sz="4900" dirty="0" smtClean="0">
                  <a:latin typeface="Droid Sans"/>
                  <a:ea typeface="Droid Sans"/>
                  <a:cs typeface="Droid Sans"/>
                  <a:sym typeface="Droid Sans"/>
                </a:rPr>
                <a:t>Leer libro</a:t>
              </a:r>
              <a:endParaRPr sz="4900" dirty="0"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61" name="Shape 1952"/>
            <p:cNvSpPr/>
            <p:nvPr/>
          </p:nvSpPr>
          <p:spPr>
            <a:xfrm>
              <a:off x="11982060" y="6561655"/>
              <a:ext cx="307648" cy="70485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85725" tIns="85725" rIns="85725" bIns="85725" anchor="ctr">
              <a:spAutoFit/>
            </a:bodyPr>
            <a:lstStyle>
              <a:lvl1pPr>
                <a:defRPr sz="35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3500" b="1" dirty="0" err="1">
                  <a:solidFill>
                    <a:srgbClr val="FFFFFF"/>
                  </a:solidFill>
                </a:rPr>
                <a:t>i</a:t>
              </a:r>
              <a:endParaRPr sz="3500" b="1" dirty="0">
                <a:solidFill>
                  <a:srgbClr val="FFFFFF"/>
                </a:solidFill>
              </a:endParaRPr>
            </a:p>
          </p:txBody>
        </p:sp>
        <p:sp>
          <p:nvSpPr>
            <p:cNvPr id="50" name="Freeform 27"/>
            <p:cNvSpPr>
              <a:spLocks/>
            </p:cNvSpPr>
            <p:nvPr/>
          </p:nvSpPr>
          <p:spPr bwMode="auto">
            <a:xfrm>
              <a:off x="1390694" y="6102558"/>
              <a:ext cx="813184" cy="918194"/>
            </a:xfrm>
            <a:custGeom>
              <a:avLst/>
              <a:gdLst>
                <a:gd name="T0" fmla="*/ 8069926 w 21600"/>
                <a:gd name="T1" fmla="*/ 12129950 h 21600"/>
                <a:gd name="T2" fmla="*/ 7470073 w 21600"/>
                <a:gd name="T3" fmla="*/ 12777630 h 21600"/>
                <a:gd name="T4" fmla="*/ 6892202 w 21600"/>
                <a:gd name="T5" fmla="*/ 12104860 h 21600"/>
                <a:gd name="T6" fmla="*/ 3623310 w 21600"/>
                <a:gd name="T7" fmla="*/ 8305140 h 21600"/>
                <a:gd name="T8" fmla="*/ 4688103 w 21600"/>
                <a:gd name="T9" fmla="*/ 7154886 h 21600"/>
                <a:gd name="T10" fmla="*/ 7337569 w 21600"/>
                <a:gd name="T11" fmla="*/ 10377519 h 21600"/>
                <a:gd name="T12" fmla="*/ 13127343 w 21600"/>
                <a:gd name="T13" fmla="*/ 4350178 h 21600"/>
                <a:gd name="T14" fmla="*/ 14205465 w 21600"/>
                <a:gd name="T15" fmla="*/ 5494944 h 21600"/>
                <a:gd name="T16" fmla="*/ 8069926 w 21600"/>
                <a:gd name="T17" fmla="*/ 12129950 h 21600"/>
                <a:gd name="T18" fmla="*/ 8468250 w 21600"/>
                <a:gd name="T19" fmla="*/ 0 h 21600"/>
                <a:gd name="T20" fmla="*/ 0 w 21600"/>
                <a:gd name="T21" fmla="*/ 8467438 h 21600"/>
                <a:gd name="T22" fmla="*/ 8468250 w 21600"/>
                <a:gd name="T23" fmla="*/ 16936472 h 21600"/>
                <a:gd name="T24" fmla="*/ 16936472 w 21600"/>
                <a:gd name="T25" fmla="*/ 8467438 h 21600"/>
                <a:gd name="T26" fmla="*/ 8468250 w 21600"/>
                <a:gd name="T27" fmla="*/ 0 h 2160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600" h="21600">
                  <a:moveTo>
                    <a:pt x="10292" y="15470"/>
                  </a:moveTo>
                  <a:lnTo>
                    <a:pt x="9527" y="16296"/>
                  </a:lnTo>
                  <a:lnTo>
                    <a:pt x="8790" y="15438"/>
                  </a:lnTo>
                  <a:lnTo>
                    <a:pt x="4621" y="10592"/>
                  </a:lnTo>
                  <a:lnTo>
                    <a:pt x="5979" y="9125"/>
                  </a:lnTo>
                  <a:lnTo>
                    <a:pt x="9358" y="13235"/>
                  </a:lnTo>
                  <a:lnTo>
                    <a:pt x="16742" y="5548"/>
                  </a:lnTo>
                  <a:lnTo>
                    <a:pt x="18117" y="7008"/>
                  </a:lnTo>
                  <a:lnTo>
                    <a:pt x="10292" y="15470"/>
                  </a:lnTo>
                  <a:close/>
                  <a:moveTo>
                    <a:pt x="10800" y="0"/>
                  </a:moveTo>
                  <a:cubicBezTo>
                    <a:pt x="4837" y="0"/>
                    <a:pt x="0" y="4835"/>
                    <a:pt x="0" y="10799"/>
                  </a:cubicBezTo>
                  <a:cubicBezTo>
                    <a:pt x="0" y="16762"/>
                    <a:pt x="4838" y="21600"/>
                    <a:pt x="10800" y="21600"/>
                  </a:cubicBezTo>
                  <a:cubicBezTo>
                    <a:pt x="16762" y="21600"/>
                    <a:pt x="21600" y="16762"/>
                    <a:pt x="21600" y="10799"/>
                  </a:cubicBezTo>
                  <a:cubicBezTo>
                    <a:pt x="21600" y="4835"/>
                    <a:pt x="16763" y="0"/>
                    <a:pt x="10800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lIns="0" tIns="0" rIns="0" bIns="0"/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MX" sz="4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ヒラギノ角ゴ ProN W3" charset="-128"/>
                <a:sym typeface="Gill Sans" charset="0"/>
              </a:endParaRPr>
            </a:p>
          </p:txBody>
        </p:sp>
      </p:grpSp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102" y="8249404"/>
            <a:ext cx="11916963" cy="8977446"/>
          </a:xfrm>
          <a:prstGeom prst="rect">
            <a:avLst/>
          </a:prstGeom>
        </p:spPr>
      </p:pic>
      <p:sp>
        <p:nvSpPr>
          <p:cNvPr id="43" name="Shape 773"/>
          <p:cNvSpPr/>
          <p:nvPr/>
        </p:nvSpPr>
        <p:spPr>
          <a:xfrm>
            <a:off x="1005643" y="17646138"/>
            <a:ext cx="8202480" cy="40511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85725" tIns="85725" rIns="85725" bIns="85725" anchor="ctr">
            <a:spAutoFit/>
          </a:bodyPr>
          <a:lstStyle>
            <a:lvl1pPr>
              <a:defRPr sz="7200">
                <a:solidFill>
                  <a:srgbClr val="FC005D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s-MX" sz="7200" dirty="0" smtClean="0">
                <a:solidFill>
                  <a:schemeClr val="accent1">
                    <a:lumMod val="50000"/>
                  </a:schemeClr>
                </a:solidFill>
              </a:rPr>
              <a:t>2 de 73 d</a:t>
            </a:r>
            <a:r>
              <a:rPr lang="es-ES" sz="7200" dirty="0" err="1" smtClean="0">
                <a:solidFill>
                  <a:schemeClr val="accent1">
                    <a:lumMod val="50000"/>
                  </a:schemeClr>
                </a:solidFill>
              </a:rPr>
              <a:t>ías</a:t>
            </a:r>
            <a:endParaRPr lang="es-MX" sz="72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lvl="0" algn="l">
              <a:defRPr sz="1800">
                <a:solidFill>
                  <a:srgbClr val="000000"/>
                </a:solidFill>
              </a:defRPr>
            </a:pPr>
            <a:endParaRPr lang="es-MX" dirty="0">
              <a:solidFill>
                <a:schemeClr val="accent1">
                  <a:lumMod val="50000"/>
                </a:schemeClr>
              </a:solidFill>
            </a:endParaRP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s-MX" sz="7200" dirty="0" smtClean="0">
                <a:solidFill>
                  <a:schemeClr val="accent1">
                    <a:lumMod val="50000"/>
                  </a:schemeClr>
                </a:solidFill>
              </a:rPr>
              <a:t>2.73% completado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endParaRPr lang="es-MX" dirty="0">
              <a:solidFill>
                <a:schemeClr val="accent1">
                  <a:lumMod val="50000"/>
                </a:schemeClr>
              </a:solidFill>
            </a:endParaRPr>
          </a:p>
          <a:p>
            <a:pPr lvl="0" algn="l">
              <a:defRPr sz="1800">
                <a:solidFill>
                  <a:srgbClr val="000000"/>
                </a:solidFill>
              </a:defRPr>
            </a:pPr>
            <a:endParaRPr sz="72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9067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762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8100" cap="flat">
          <a:noFill/>
          <a:miter lim="400000"/>
        </a:ln>
        <a:effectLst/>
      </a:spPr>
      <a:bodyPr rot="0" spcFirstLastPara="1" vertOverflow="overflow" horzOverflow="overflow" vert="horz" wrap="square" lIns="64293" tIns="64293" rIns="64293" bIns="64293" numCol="1" spcCol="38100" rtlCol="0" anchor="ctr">
        <a:spAutoFit/>
      </a:bodyPr>
      <a:lstStyle>
        <a:defPPr marL="0" marR="0" indent="0" algn="ctr" defTabSz="8763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8763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762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8100" cap="flat">
          <a:noFill/>
          <a:miter lim="400000"/>
        </a:ln>
        <a:effectLst/>
      </a:spPr>
      <a:bodyPr rot="0" spcFirstLastPara="1" vertOverflow="overflow" horzOverflow="overflow" vert="horz" wrap="square" lIns="64293" tIns="64293" rIns="64293" bIns="64293" numCol="1" spcCol="38100" rtlCol="0" anchor="ctr">
        <a:spAutoFit/>
      </a:bodyPr>
      <a:lstStyle>
        <a:defPPr marL="0" marR="0" indent="0" algn="ctr" defTabSz="8763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8763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72</Words>
  <Application>Microsoft Macintosh PowerPoint</Application>
  <PresentationFormat>Custom</PresentationFormat>
  <Paragraphs>26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Corbel</vt:lpstr>
      <vt:lpstr>Droid Sans</vt:lpstr>
      <vt:lpstr>Gill Sans</vt:lpstr>
      <vt:lpstr>Helvetica</vt:lpstr>
      <vt:lpstr>Lucida Grande</vt:lpstr>
      <vt:lpstr>ヒラギノ角ゴ ProN W3</vt:lpstr>
      <vt:lpstr>White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Superman</dc:creator>
  <cp:lastModifiedBy>Héctor Arreola Quirós</cp:lastModifiedBy>
  <cp:revision>29</cp:revision>
  <dcterms:modified xsi:type="dcterms:W3CDTF">2016-08-17T17:51:46Z</dcterms:modified>
</cp:coreProperties>
</file>